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51206400" cy="28803600"/>
  <p:notesSz cx="6858000" cy="9144000"/>
  <p:defaultTextStyle>
    <a:defPPr>
      <a:defRPr lang="en-US"/>
    </a:defPPr>
    <a:lvl1pPr marL="0" algn="l" defTabSz="2558270" rtl="0" eaLnBrk="1" latinLnBrk="0" hangingPunct="1">
      <a:defRPr sz="10100" kern="1200">
        <a:solidFill>
          <a:schemeClr val="tx1"/>
        </a:solidFill>
        <a:latin typeface="+mn-lt"/>
        <a:ea typeface="+mn-ea"/>
        <a:cs typeface="+mn-cs"/>
      </a:defRPr>
    </a:lvl1pPr>
    <a:lvl2pPr marL="2558270" algn="l" defTabSz="2558270" rtl="0" eaLnBrk="1" latinLnBrk="0" hangingPunct="1">
      <a:defRPr sz="10100" kern="1200">
        <a:solidFill>
          <a:schemeClr val="tx1"/>
        </a:solidFill>
        <a:latin typeface="+mn-lt"/>
        <a:ea typeface="+mn-ea"/>
        <a:cs typeface="+mn-cs"/>
      </a:defRPr>
    </a:lvl2pPr>
    <a:lvl3pPr marL="5116541" algn="l" defTabSz="2558270" rtl="0" eaLnBrk="1" latinLnBrk="0" hangingPunct="1">
      <a:defRPr sz="10100" kern="1200">
        <a:solidFill>
          <a:schemeClr val="tx1"/>
        </a:solidFill>
        <a:latin typeface="+mn-lt"/>
        <a:ea typeface="+mn-ea"/>
        <a:cs typeface="+mn-cs"/>
      </a:defRPr>
    </a:lvl3pPr>
    <a:lvl4pPr marL="7674817" algn="l" defTabSz="2558270" rtl="0" eaLnBrk="1" latinLnBrk="0" hangingPunct="1">
      <a:defRPr sz="10100" kern="1200">
        <a:solidFill>
          <a:schemeClr val="tx1"/>
        </a:solidFill>
        <a:latin typeface="+mn-lt"/>
        <a:ea typeface="+mn-ea"/>
        <a:cs typeface="+mn-cs"/>
      </a:defRPr>
    </a:lvl4pPr>
    <a:lvl5pPr marL="10233087" algn="l" defTabSz="2558270" rtl="0" eaLnBrk="1" latinLnBrk="0" hangingPunct="1">
      <a:defRPr sz="10100" kern="1200">
        <a:solidFill>
          <a:schemeClr val="tx1"/>
        </a:solidFill>
        <a:latin typeface="+mn-lt"/>
        <a:ea typeface="+mn-ea"/>
        <a:cs typeface="+mn-cs"/>
      </a:defRPr>
    </a:lvl5pPr>
    <a:lvl6pPr marL="12791363" algn="l" defTabSz="2558270" rtl="0" eaLnBrk="1" latinLnBrk="0" hangingPunct="1">
      <a:defRPr sz="10100" kern="1200">
        <a:solidFill>
          <a:schemeClr val="tx1"/>
        </a:solidFill>
        <a:latin typeface="+mn-lt"/>
        <a:ea typeface="+mn-ea"/>
        <a:cs typeface="+mn-cs"/>
      </a:defRPr>
    </a:lvl6pPr>
    <a:lvl7pPr marL="15349634" algn="l" defTabSz="2558270" rtl="0" eaLnBrk="1" latinLnBrk="0" hangingPunct="1">
      <a:defRPr sz="10100" kern="1200">
        <a:solidFill>
          <a:schemeClr val="tx1"/>
        </a:solidFill>
        <a:latin typeface="+mn-lt"/>
        <a:ea typeface="+mn-ea"/>
        <a:cs typeface="+mn-cs"/>
      </a:defRPr>
    </a:lvl7pPr>
    <a:lvl8pPr marL="17907904" algn="l" defTabSz="2558270" rtl="0" eaLnBrk="1" latinLnBrk="0" hangingPunct="1">
      <a:defRPr sz="10100" kern="1200">
        <a:solidFill>
          <a:schemeClr val="tx1"/>
        </a:solidFill>
        <a:latin typeface="+mn-lt"/>
        <a:ea typeface="+mn-ea"/>
        <a:cs typeface="+mn-cs"/>
      </a:defRPr>
    </a:lvl8pPr>
    <a:lvl9pPr marL="20466180" algn="l" defTabSz="2558270" rtl="0" eaLnBrk="1" latinLnBrk="0" hangingPunct="1">
      <a:defRPr sz="10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072" userDrawn="1">
          <p15:clr>
            <a:srgbClr val="A4A3A4"/>
          </p15:clr>
        </p15:guide>
        <p15:guide id="2" pos="1612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002A"/>
    <a:srgbClr val="890028"/>
    <a:srgbClr val="8A0028"/>
    <a:srgbClr val="A3132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3527"/>
    <p:restoredTop sz="94719"/>
  </p:normalViewPr>
  <p:slideViewPr>
    <p:cSldViewPr snapToGrid="0" snapToObjects="1">
      <p:cViewPr varScale="1">
        <p:scale>
          <a:sx n="34" d="100"/>
          <a:sy n="34" d="100"/>
        </p:scale>
        <p:origin x="1968" y="248"/>
      </p:cViewPr>
      <p:guideLst>
        <p:guide orient="horz" pos="9072"/>
        <p:guide pos="1612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D1A68D-F595-8D4C-BF01-19F41EBB72B0}" type="datetimeFigureOut">
              <a:rPr lang="en-US" smtClean="0"/>
              <a:t>9/27/23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E1A45C-FDB0-D745-9939-DF623E5FBDC7}" type="slidenum">
              <a:rPr lang="en-US" smtClean="0"/>
              <a:t>‹#›</a:t>
            </a:fld>
            <a:endParaRPr lang="en-US"/>
          </a:p>
        </p:txBody>
      </p:sp>
    </p:spTree>
    <p:extLst>
      <p:ext uri="{BB962C8B-B14F-4D97-AF65-F5344CB8AC3E}">
        <p14:creationId xmlns:p14="http://schemas.microsoft.com/office/powerpoint/2010/main" val="448321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E1A45C-FDB0-D745-9939-DF623E5FBDC7}" type="slidenum">
              <a:rPr lang="en-US" smtClean="0"/>
              <a:t>1</a:t>
            </a:fld>
            <a:endParaRPr lang="en-US"/>
          </a:p>
        </p:txBody>
      </p:sp>
    </p:spTree>
    <p:extLst>
      <p:ext uri="{BB962C8B-B14F-4D97-AF65-F5344CB8AC3E}">
        <p14:creationId xmlns:p14="http://schemas.microsoft.com/office/powerpoint/2010/main" val="3391568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40480" y="8947787"/>
            <a:ext cx="43525440" cy="6174105"/>
          </a:xfrm>
        </p:spPr>
        <p:txBody>
          <a:bodyPr/>
          <a:lstStyle/>
          <a:p>
            <a:r>
              <a:rPr lang="en-US"/>
              <a:t>Click to edit Master title style</a:t>
            </a:r>
          </a:p>
        </p:txBody>
      </p:sp>
      <p:sp>
        <p:nvSpPr>
          <p:cNvPr id="3" name="Subtitle 2"/>
          <p:cNvSpPr>
            <a:spLocks noGrp="1"/>
          </p:cNvSpPr>
          <p:nvPr>
            <p:ph type="subTitle" idx="1"/>
          </p:nvPr>
        </p:nvSpPr>
        <p:spPr>
          <a:xfrm>
            <a:off x="7680960" y="16322040"/>
            <a:ext cx="35844480" cy="7360920"/>
          </a:xfrm>
        </p:spPr>
        <p:txBody>
          <a:bodyPr/>
          <a:lstStyle>
            <a:lvl1pPr marL="0" indent="0" algn="ctr">
              <a:buNone/>
              <a:defRPr>
                <a:solidFill>
                  <a:schemeClr val="tx1">
                    <a:tint val="75000"/>
                  </a:schemeClr>
                </a:solidFill>
              </a:defRPr>
            </a:lvl1pPr>
            <a:lvl2pPr marL="1920192" indent="0" algn="ctr">
              <a:buNone/>
              <a:defRPr>
                <a:solidFill>
                  <a:schemeClr val="tx1">
                    <a:tint val="75000"/>
                  </a:schemeClr>
                </a:solidFill>
              </a:defRPr>
            </a:lvl2pPr>
            <a:lvl3pPr marL="3840384" indent="0" algn="ctr">
              <a:buNone/>
              <a:defRPr>
                <a:solidFill>
                  <a:schemeClr val="tx1">
                    <a:tint val="75000"/>
                  </a:schemeClr>
                </a:solidFill>
              </a:defRPr>
            </a:lvl3pPr>
            <a:lvl4pPr marL="5760576" indent="0" algn="ctr">
              <a:buNone/>
              <a:defRPr>
                <a:solidFill>
                  <a:schemeClr val="tx1">
                    <a:tint val="75000"/>
                  </a:schemeClr>
                </a:solidFill>
              </a:defRPr>
            </a:lvl4pPr>
            <a:lvl5pPr marL="7680768" indent="0" algn="ctr">
              <a:buNone/>
              <a:defRPr>
                <a:solidFill>
                  <a:schemeClr val="tx1">
                    <a:tint val="75000"/>
                  </a:schemeClr>
                </a:solidFill>
              </a:defRPr>
            </a:lvl5pPr>
            <a:lvl6pPr marL="9600960" indent="0" algn="ctr">
              <a:buNone/>
              <a:defRPr>
                <a:solidFill>
                  <a:schemeClr val="tx1">
                    <a:tint val="75000"/>
                  </a:schemeClr>
                </a:solidFill>
              </a:defRPr>
            </a:lvl6pPr>
            <a:lvl7pPr marL="11521152" indent="0" algn="ctr">
              <a:buNone/>
              <a:defRPr>
                <a:solidFill>
                  <a:schemeClr val="tx1">
                    <a:tint val="75000"/>
                  </a:schemeClr>
                </a:solidFill>
              </a:defRPr>
            </a:lvl7pPr>
            <a:lvl8pPr marL="13441344" indent="0" algn="ctr">
              <a:buNone/>
              <a:defRPr>
                <a:solidFill>
                  <a:schemeClr val="tx1">
                    <a:tint val="75000"/>
                  </a:schemeClr>
                </a:solidFill>
              </a:defRPr>
            </a:lvl8pPr>
            <a:lvl9pPr marL="1536153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7A46F9B-2D6C-3B44-92C9-2F63A4582805}" type="datetimeFigureOut">
              <a:rPr lang="en-US" smtClean="0"/>
              <a:t>9/27/23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DC3981-08BE-FA4A-8D56-70DFBDCBA7E8}" type="slidenum">
              <a:rPr lang="en-US" smtClean="0"/>
              <a:t>‹#›</a:t>
            </a:fld>
            <a:endParaRPr lang="en-US"/>
          </a:p>
        </p:txBody>
      </p:sp>
    </p:spTree>
    <p:extLst>
      <p:ext uri="{BB962C8B-B14F-4D97-AF65-F5344CB8AC3E}">
        <p14:creationId xmlns:p14="http://schemas.microsoft.com/office/powerpoint/2010/main" val="357672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A46F9B-2D6C-3B44-92C9-2F63A4582805}" type="datetimeFigureOut">
              <a:rPr lang="en-US" smtClean="0"/>
              <a:t>9/27/23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DC3981-08BE-FA4A-8D56-70DFBDCBA7E8}" type="slidenum">
              <a:rPr lang="en-US" smtClean="0"/>
              <a:t>‹#›</a:t>
            </a:fld>
            <a:endParaRPr lang="en-US"/>
          </a:p>
        </p:txBody>
      </p:sp>
    </p:spTree>
    <p:extLst>
      <p:ext uri="{BB962C8B-B14F-4D97-AF65-F5344CB8AC3E}">
        <p14:creationId xmlns:p14="http://schemas.microsoft.com/office/powerpoint/2010/main" val="3420820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44953" y="18508982"/>
            <a:ext cx="43525440" cy="5720715"/>
          </a:xfrm>
        </p:spPr>
        <p:txBody>
          <a:bodyPr anchor="t"/>
          <a:lstStyle>
            <a:lvl1pPr algn="l">
              <a:defRPr sz="16799" b="1" cap="all"/>
            </a:lvl1pPr>
          </a:lstStyle>
          <a:p>
            <a:r>
              <a:rPr lang="en-US"/>
              <a:t>Click to edit Master title style</a:t>
            </a:r>
          </a:p>
        </p:txBody>
      </p:sp>
      <p:sp>
        <p:nvSpPr>
          <p:cNvPr id="3" name="Text Placeholder 2"/>
          <p:cNvSpPr>
            <a:spLocks noGrp="1"/>
          </p:cNvSpPr>
          <p:nvPr>
            <p:ph type="body" idx="1"/>
          </p:nvPr>
        </p:nvSpPr>
        <p:spPr>
          <a:xfrm>
            <a:off x="4044953" y="12208200"/>
            <a:ext cx="43525440" cy="6300785"/>
          </a:xfrm>
        </p:spPr>
        <p:txBody>
          <a:bodyPr anchor="b"/>
          <a:lstStyle>
            <a:lvl1pPr marL="0" indent="0">
              <a:buNone/>
              <a:defRPr sz="8400">
                <a:solidFill>
                  <a:schemeClr val="tx1">
                    <a:tint val="75000"/>
                  </a:schemeClr>
                </a:solidFill>
              </a:defRPr>
            </a:lvl1pPr>
            <a:lvl2pPr marL="1920192" indent="0">
              <a:buNone/>
              <a:defRPr sz="7575">
                <a:solidFill>
                  <a:schemeClr val="tx1">
                    <a:tint val="75000"/>
                  </a:schemeClr>
                </a:solidFill>
              </a:defRPr>
            </a:lvl2pPr>
            <a:lvl3pPr marL="3840384" indent="0">
              <a:buNone/>
              <a:defRPr sz="6750">
                <a:solidFill>
                  <a:schemeClr val="tx1">
                    <a:tint val="75000"/>
                  </a:schemeClr>
                </a:solidFill>
              </a:defRPr>
            </a:lvl3pPr>
            <a:lvl4pPr marL="5760576" indent="0">
              <a:buNone/>
              <a:defRPr sz="5850">
                <a:solidFill>
                  <a:schemeClr val="tx1">
                    <a:tint val="75000"/>
                  </a:schemeClr>
                </a:solidFill>
              </a:defRPr>
            </a:lvl4pPr>
            <a:lvl5pPr marL="7680768" indent="0">
              <a:buNone/>
              <a:defRPr sz="5850">
                <a:solidFill>
                  <a:schemeClr val="tx1">
                    <a:tint val="75000"/>
                  </a:schemeClr>
                </a:solidFill>
              </a:defRPr>
            </a:lvl5pPr>
            <a:lvl6pPr marL="9600960" indent="0">
              <a:buNone/>
              <a:defRPr sz="5850">
                <a:solidFill>
                  <a:schemeClr val="tx1">
                    <a:tint val="75000"/>
                  </a:schemeClr>
                </a:solidFill>
              </a:defRPr>
            </a:lvl6pPr>
            <a:lvl7pPr marL="11521152" indent="0">
              <a:buNone/>
              <a:defRPr sz="5850">
                <a:solidFill>
                  <a:schemeClr val="tx1">
                    <a:tint val="75000"/>
                  </a:schemeClr>
                </a:solidFill>
              </a:defRPr>
            </a:lvl7pPr>
            <a:lvl8pPr marL="13441344" indent="0">
              <a:buNone/>
              <a:defRPr sz="5850">
                <a:solidFill>
                  <a:schemeClr val="tx1">
                    <a:tint val="75000"/>
                  </a:schemeClr>
                </a:solidFill>
              </a:defRPr>
            </a:lvl8pPr>
            <a:lvl9pPr marL="15361536" indent="0">
              <a:buNone/>
              <a:defRPr sz="58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A46F9B-2D6C-3B44-92C9-2F63A4582805}" type="datetimeFigureOut">
              <a:rPr lang="en-US" smtClean="0"/>
              <a:t>9/27/23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DC3981-08BE-FA4A-8D56-70DFBDCBA7E8}" type="slidenum">
              <a:rPr lang="en-US" smtClean="0"/>
              <a:t>‹#›</a:t>
            </a:fld>
            <a:endParaRPr lang="en-US"/>
          </a:p>
        </p:txBody>
      </p:sp>
    </p:spTree>
    <p:extLst>
      <p:ext uri="{BB962C8B-B14F-4D97-AF65-F5344CB8AC3E}">
        <p14:creationId xmlns:p14="http://schemas.microsoft.com/office/powerpoint/2010/main" val="1847874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560320" y="6720845"/>
            <a:ext cx="22616160" cy="19009045"/>
          </a:xfrm>
        </p:spPr>
        <p:txBody>
          <a:bodyPr/>
          <a:lstStyle>
            <a:lvl1pPr>
              <a:defRPr sz="11775"/>
            </a:lvl1pPr>
            <a:lvl2pPr>
              <a:defRPr sz="10050"/>
            </a:lvl2pPr>
            <a:lvl3pPr>
              <a:defRPr sz="8400"/>
            </a:lvl3pPr>
            <a:lvl4pPr>
              <a:defRPr sz="7575"/>
            </a:lvl4pPr>
            <a:lvl5pPr>
              <a:defRPr sz="7575"/>
            </a:lvl5pPr>
            <a:lvl6pPr>
              <a:defRPr sz="7575"/>
            </a:lvl6pPr>
            <a:lvl7pPr>
              <a:defRPr sz="7575"/>
            </a:lvl7pPr>
            <a:lvl8pPr>
              <a:defRPr sz="7575"/>
            </a:lvl8pPr>
            <a:lvl9pPr>
              <a:defRPr sz="75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6029920" y="6720845"/>
            <a:ext cx="22616160" cy="19009045"/>
          </a:xfrm>
        </p:spPr>
        <p:txBody>
          <a:bodyPr/>
          <a:lstStyle>
            <a:lvl1pPr>
              <a:defRPr sz="11775"/>
            </a:lvl1pPr>
            <a:lvl2pPr>
              <a:defRPr sz="10050"/>
            </a:lvl2pPr>
            <a:lvl3pPr>
              <a:defRPr sz="8400"/>
            </a:lvl3pPr>
            <a:lvl4pPr>
              <a:defRPr sz="7575"/>
            </a:lvl4pPr>
            <a:lvl5pPr>
              <a:defRPr sz="7575"/>
            </a:lvl5pPr>
            <a:lvl6pPr>
              <a:defRPr sz="7575"/>
            </a:lvl6pPr>
            <a:lvl7pPr>
              <a:defRPr sz="7575"/>
            </a:lvl7pPr>
            <a:lvl8pPr>
              <a:defRPr sz="7575"/>
            </a:lvl8pPr>
            <a:lvl9pPr>
              <a:defRPr sz="75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7A46F9B-2D6C-3B44-92C9-2F63A4582805}" type="datetimeFigureOut">
              <a:rPr lang="en-US" smtClean="0"/>
              <a:t>9/27/23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DC3981-08BE-FA4A-8D56-70DFBDCBA7E8}" type="slidenum">
              <a:rPr lang="en-US" smtClean="0"/>
              <a:t>‹#›</a:t>
            </a:fld>
            <a:endParaRPr lang="en-US"/>
          </a:p>
        </p:txBody>
      </p:sp>
    </p:spTree>
    <p:extLst>
      <p:ext uri="{BB962C8B-B14F-4D97-AF65-F5344CB8AC3E}">
        <p14:creationId xmlns:p14="http://schemas.microsoft.com/office/powerpoint/2010/main" val="2040404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560325" y="6447475"/>
            <a:ext cx="22625053" cy="2687000"/>
          </a:xfrm>
        </p:spPr>
        <p:txBody>
          <a:bodyPr anchor="b"/>
          <a:lstStyle>
            <a:lvl1pPr marL="0" indent="0">
              <a:buNone/>
              <a:defRPr sz="10050" b="1"/>
            </a:lvl1pPr>
            <a:lvl2pPr marL="1920192" indent="0">
              <a:buNone/>
              <a:defRPr sz="8400" b="1"/>
            </a:lvl2pPr>
            <a:lvl3pPr marL="3840384" indent="0">
              <a:buNone/>
              <a:defRPr sz="7575" b="1"/>
            </a:lvl3pPr>
            <a:lvl4pPr marL="5760576" indent="0">
              <a:buNone/>
              <a:defRPr sz="6750" b="1"/>
            </a:lvl4pPr>
            <a:lvl5pPr marL="7680768" indent="0">
              <a:buNone/>
              <a:defRPr sz="6750" b="1"/>
            </a:lvl5pPr>
            <a:lvl6pPr marL="9600960" indent="0">
              <a:buNone/>
              <a:defRPr sz="6750" b="1"/>
            </a:lvl6pPr>
            <a:lvl7pPr marL="11521152" indent="0">
              <a:buNone/>
              <a:defRPr sz="6750" b="1"/>
            </a:lvl7pPr>
            <a:lvl8pPr marL="13441344" indent="0">
              <a:buNone/>
              <a:defRPr sz="6750" b="1"/>
            </a:lvl8pPr>
            <a:lvl9pPr marL="15361536" indent="0">
              <a:buNone/>
              <a:defRPr sz="6750" b="1"/>
            </a:lvl9pPr>
          </a:lstStyle>
          <a:p>
            <a:pPr lvl="0"/>
            <a:r>
              <a:rPr lang="en-US"/>
              <a:t>Click to edit Master text styles</a:t>
            </a:r>
          </a:p>
        </p:txBody>
      </p:sp>
      <p:sp>
        <p:nvSpPr>
          <p:cNvPr id="4" name="Content Placeholder 3"/>
          <p:cNvSpPr>
            <a:spLocks noGrp="1"/>
          </p:cNvSpPr>
          <p:nvPr>
            <p:ph sz="half" idx="2"/>
          </p:nvPr>
        </p:nvSpPr>
        <p:spPr>
          <a:xfrm>
            <a:off x="2560325" y="9134475"/>
            <a:ext cx="22625053" cy="16595410"/>
          </a:xfrm>
        </p:spPr>
        <p:txBody>
          <a:bodyPr/>
          <a:lstStyle>
            <a:lvl1pPr>
              <a:defRPr sz="10050"/>
            </a:lvl1pPr>
            <a:lvl2pPr>
              <a:defRPr sz="8400"/>
            </a:lvl2pPr>
            <a:lvl3pPr>
              <a:defRPr sz="7575"/>
            </a:lvl3pPr>
            <a:lvl4pPr>
              <a:defRPr sz="6750"/>
            </a:lvl4pPr>
            <a:lvl5pPr>
              <a:defRPr sz="6750"/>
            </a:lvl5pPr>
            <a:lvl6pPr>
              <a:defRPr sz="6750"/>
            </a:lvl6pPr>
            <a:lvl7pPr>
              <a:defRPr sz="6750"/>
            </a:lvl7pPr>
            <a:lvl8pPr>
              <a:defRPr sz="6750"/>
            </a:lvl8pPr>
            <a:lvl9pPr>
              <a:defRPr sz="67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6012143" y="6447475"/>
            <a:ext cx="22633940" cy="2687000"/>
          </a:xfrm>
        </p:spPr>
        <p:txBody>
          <a:bodyPr anchor="b"/>
          <a:lstStyle>
            <a:lvl1pPr marL="0" indent="0">
              <a:buNone/>
              <a:defRPr sz="10050" b="1"/>
            </a:lvl1pPr>
            <a:lvl2pPr marL="1920192" indent="0">
              <a:buNone/>
              <a:defRPr sz="8400" b="1"/>
            </a:lvl2pPr>
            <a:lvl3pPr marL="3840384" indent="0">
              <a:buNone/>
              <a:defRPr sz="7575" b="1"/>
            </a:lvl3pPr>
            <a:lvl4pPr marL="5760576" indent="0">
              <a:buNone/>
              <a:defRPr sz="6750" b="1"/>
            </a:lvl4pPr>
            <a:lvl5pPr marL="7680768" indent="0">
              <a:buNone/>
              <a:defRPr sz="6750" b="1"/>
            </a:lvl5pPr>
            <a:lvl6pPr marL="9600960" indent="0">
              <a:buNone/>
              <a:defRPr sz="6750" b="1"/>
            </a:lvl6pPr>
            <a:lvl7pPr marL="11521152" indent="0">
              <a:buNone/>
              <a:defRPr sz="6750" b="1"/>
            </a:lvl7pPr>
            <a:lvl8pPr marL="13441344" indent="0">
              <a:buNone/>
              <a:defRPr sz="6750" b="1"/>
            </a:lvl8pPr>
            <a:lvl9pPr marL="15361536" indent="0">
              <a:buNone/>
              <a:defRPr sz="6750" b="1"/>
            </a:lvl9pPr>
          </a:lstStyle>
          <a:p>
            <a:pPr lvl="0"/>
            <a:r>
              <a:rPr lang="en-US"/>
              <a:t>Click to edit Master text styles</a:t>
            </a:r>
          </a:p>
        </p:txBody>
      </p:sp>
      <p:sp>
        <p:nvSpPr>
          <p:cNvPr id="6" name="Content Placeholder 5"/>
          <p:cNvSpPr>
            <a:spLocks noGrp="1"/>
          </p:cNvSpPr>
          <p:nvPr>
            <p:ph sz="quarter" idx="4"/>
          </p:nvPr>
        </p:nvSpPr>
        <p:spPr>
          <a:xfrm>
            <a:off x="26012143" y="9134475"/>
            <a:ext cx="22633940" cy="16595410"/>
          </a:xfrm>
        </p:spPr>
        <p:txBody>
          <a:bodyPr/>
          <a:lstStyle>
            <a:lvl1pPr>
              <a:defRPr sz="10050"/>
            </a:lvl1pPr>
            <a:lvl2pPr>
              <a:defRPr sz="8400"/>
            </a:lvl2pPr>
            <a:lvl3pPr>
              <a:defRPr sz="7575"/>
            </a:lvl3pPr>
            <a:lvl4pPr>
              <a:defRPr sz="6750"/>
            </a:lvl4pPr>
            <a:lvl5pPr>
              <a:defRPr sz="6750"/>
            </a:lvl5pPr>
            <a:lvl6pPr>
              <a:defRPr sz="6750"/>
            </a:lvl6pPr>
            <a:lvl7pPr>
              <a:defRPr sz="6750"/>
            </a:lvl7pPr>
            <a:lvl8pPr>
              <a:defRPr sz="6750"/>
            </a:lvl8pPr>
            <a:lvl9pPr>
              <a:defRPr sz="67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7A46F9B-2D6C-3B44-92C9-2F63A4582805}" type="datetimeFigureOut">
              <a:rPr lang="en-US" smtClean="0"/>
              <a:t>9/27/23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DC3981-08BE-FA4A-8D56-70DFBDCBA7E8}" type="slidenum">
              <a:rPr lang="en-US" smtClean="0"/>
              <a:t>‹#›</a:t>
            </a:fld>
            <a:endParaRPr lang="en-US"/>
          </a:p>
        </p:txBody>
      </p:sp>
    </p:spTree>
    <p:extLst>
      <p:ext uri="{BB962C8B-B14F-4D97-AF65-F5344CB8AC3E}">
        <p14:creationId xmlns:p14="http://schemas.microsoft.com/office/powerpoint/2010/main" val="3105710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7A46F9B-2D6C-3B44-92C9-2F63A4582805}" type="datetimeFigureOut">
              <a:rPr lang="en-US" smtClean="0"/>
              <a:t>9/27/23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DC3981-08BE-FA4A-8D56-70DFBDCBA7E8}" type="slidenum">
              <a:rPr lang="en-US" smtClean="0"/>
              <a:t>‹#›</a:t>
            </a:fld>
            <a:endParaRPr lang="en-US"/>
          </a:p>
        </p:txBody>
      </p:sp>
    </p:spTree>
    <p:extLst>
      <p:ext uri="{BB962C8B-B14F-4D97-AF65-F5344CB8AC3E}">
        <p14:creationId xmlns:p14="http://schemas.microsoft.com/office/powerpoint/2010/main" val="4076394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A46F9B-2D6C-3B44-92C9-2F63A4582805}" type="datetimeFigureOut">
              <a:rPr lang="en-US" smtClean="0"/>
              <a:t>9/27/23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DC3981-08BE-FA4A-8D56-70DFBDCBA7E8}" type="slidenum">
              <a:rPr lang="en-US" smtClean="0"/>
              <a:t>‹#›</a:t>
            </a:fld>
            <a:endParaRPr lang="en-US"/>
          </a:p>
        </p:txBody>
      </p:sp>
    </p:spTree>
    <p:extLst>
      <p:ext uri="{BB962C8B-B14F-4D97-AF65-F5344CB8AC3E}">
        <p14:creationId xmlns:p14="http://schemas.microsoft.com/office/powerpoint/2010/main" val="1350285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8" y="1146810"/>
            <a:ext cx="16846553" cy="4880610"/>
          </a:xfrm>
        </p:spPr>
        <p:txBody>
          <a:bodyPr anchor="b"/>
          <a:lstStyle>
            <a:lvl1pPr algn="l">
              <a:defRPr sz="8400" b="1"/>
            </a:lvl1pPr>
          </a:lstStyle>
          <a:p>
            <a:r>
              <a:rPr lang="en-US"/>
              <a:t>Click to edit Master title style</a:t>
            </a:r>
          </a:p>
        </p:txBody>
      </p:sp>
      <p:sp>
        <p:nvSpPr>
          <p:cNvPr id="3" name="Content Placeholder 2"/>
          <p:cNvSpPr>
            <a:spLocks noGrp="1"/>
          </p:cNvSpPr>
          <p:nvPr>
            <p:ph idx="1"/>
          </p:nvPr>
        </p:nvSpPr>
        <p:spPr>
          <a:xfrm>
            <a:off x="20020280" y="1146815"/>
            <a:ext cx="28625800" cy="24583075"/>
          </a:xfrm>
        </p:spPr>
        <p:txBody>
          <a:bodyPr/>
          <a:lstStyle>
            <a:lvl1pPr>
              <a:defRPr sz="13425"/>
            </a:lvl1pPr>
            <a:lvl2pPr>
              <a:defRPr sz="11775"/>
            </a:lvl2pPr>
            <a:lvl3pPr>
              <a:defRPr sz="10050"/>
            </a:lvl3pPr>
            <a:lvl4pPr>
              <a:defRPr sz="8400"/>
            </a:lvl4pPr>
            <a:lvl5pPr>
              <a:defRPr sz="8400"/>
            </a:lvl5pPr>
            <a:lvl6pPr>
              <a:defRPr sz="8400"/>
            </a:lvl6pPr>
            <a:lvl7pPr>
              <a:defRPr sz="8400"/>
            </a:lvl7pPr>
            <a:lvl8pPr>
              <a:defRPr sz="8400"/>
            </a:lvl8pPr>
            <a:lvl9pPr>
              <a:defRPr sz="8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8" y="6027425"/>
            <a:ext cx="16846553" cy="19702465"/>
          </a:xfrm>
        </p:spPr>
        <p:txBody>
          <a:bodyPr/>
          <a:lstStyle>
            <a:lvl1pPr marL="0" indent="0">
              <a:buNone/>
              <a:defRPr sz="5850"/>
            </a:lvl1pPr>
            <a:lvl2pPr marL="1920192" indent="0">
              <a:buNone/>
              <a:defRPr sz="5025"/>
            </a:lvl2pPr>
            <a:lvl3pPr marL="3840384" indent="0">
              <a:buNone/>
              <a:defRPr sz="4200"/>
            </a:lvl3pPr>
            <a:lvl4pPr marL="5760576" indent="0">
              <a:buNone/>
              <a:defRPr sz="3750"/>
            </a:lvl4pPr>
            <a:lvl5pPr marL="7680768" indent="0">
              <a:buNone/>
              <a:defRPr sz="3750"/>
            </a:lvl5pPr>
            <a:lvl6pPr marL="9600960" indent="0">
              <a:buNone/>
              <a:defRPr sz="3750"/>
            </a:lvl6pPr>
            <a:lvl7pPr marL="11521152" indent="0">
              <a:buNone/>
              <a:defRPr sz="3750"/>
            </a:lvl7pPr>
            <a:lvl8pPr marL="13441344" indent="0">
              <a:buNone/>
              <a:defRPr sz="3750"/>
            </a:lvl8pPr>
            <a:lvl9pPr marL="15361536" indent="0">
              <a:buNone/>
              <a:defRPr sz="3750"/>
            </a:lvl9pPr>
          </a:lstStyle>
          <a:p>
            <a:pPr lvl="0"/>
            <a:r>
              <a:rPr lang="en-US"/>
              <a:t>Click to edit Master text styles</a:t>
            </a:r>
          </a:p>
        </p:txBody>
      </p:sp>
      <p:sp>
        <p:nvSpPr>
          <p:cNvPr id="5" name="Date Placeholder 4"/>
          <p:cNvSpPr>
            <a:spLocks noGrp="1"/>
          </p:cNvSpPr>
          <p:nvPr>
            <p:ph type="dt" sz="half" idx="10"/>
          </p:nvPr>
        </p:nvSpPr>
        <p:spPr/>
        <p:txBody>
          <a:bodyPr/>
          <a:lstStyle/>
          <a:p>
            <a:fld id="{47A46F9B-2D6C-3B44-92C9-2F63A4582805}" type="datetimeFigureOut">
              <a:rPr lang="en-US" smtClean="0"/>
              <a:t>9/27/23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DC3981-08BE-FA4A-8D56-70DFBDCBA7E8}" type="slidenum">
              <a:rPr lang="en-US" smtClean="0"/>
              <a:t>‹#›</a:t>
            </a:fld>
            <a:endParaRPr lang="en-US"/>
          </a:p>
        </p:txBody>
      </p:sp>
    </p:spTree>
    <p:extLst>
      <p:ext uri="{BB962C8B-B14F-4D97-AF65-F5344CB8AC3E}">
        <p14:creationId xmlns:p14="http://schemas.microsoft.com/office/powerpoint/2010/main" val="2086454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36813" y="20162520"/>
            <a:ext cx="30723840" cy="2380300"/>
          </a:xfrm>
        </p:spPr>
        <p:txBody>
          <a:bodyPr anchor="b"/>
          <a:lstStyle>
            <a:lvl1pPr algn="l">
              <a:defRPr sz="8400" b="1"/>
            </a:lvl1pPr>
          </a:lstStyle>
          <a:p>
            <a:r>
              <a:rPr lang="en-US"/>
              <a:t>Click to edit Master title style</a:t>
            </a:r>
          </a:p>
        </p:txBody>
      </p:sp>
      <p:sp>
        <p:nvSpPr>
          <p:cNvPr id="3" name="Picture Placeholder 2"/>
          <p:cNvSpPr>
            <a:spLocks noGrp="1"/>
          </p:cNvSpPr>
          <p:nvPr>
            <p:ph type="pic" idx="1"/>
          </p:nvPr>
        </p:nvSpPr>
        <p:spPr>
          <a:xfrm>
            <a:off x="10036813" y="2573655"/>
            <a:ext cx="30723840" cy="17282160"/>
          </a:xfrm>
        </p:spPr>
        <p:txBody>
          <a:bodyPr/>
          <a:lstStyle>
            <a:lvl1pPr marL="0" indent="0">
              <a:buNone/>
              <a:defRPr sz="13425"/>
            </a:lvl1pPr>
            <a:lvl2pPr marL="1920192" indent="0">
              <a:buNone/>
              <a:defRPr sz="11775"/>
            </a:lvl2pPr>
            <a:lvl3pPr marL="3840384" indent="0">
              <a:buNone/>
              <a:defRPr sz="10050"/>
            </a:lvl3pPr>
            <a:lvl4pPr marL="5760576" indent="0">
              <a:buNone/>
              <a:defRPr sz="8400"/>
            </a:lvl4pPr>
            <a:lvl5pPr marL="7680768" indent="0">
              <a:buNone/>
              <a:defRPr sz="8400"/>
            </a:lvl5pPr>
            <a:lvl6pPr marL="9600960" indent="0">
              <a:buNone/>
              <a:defRPr sz="8400"/>
            </a:lvl6pPr>
            <a:lvl7pPr marL="11521152" indent="0">
              <a:buNone/>
              <a:defRPr sz="8400"/>
            </a:lvl7pPr>
            <a:lvl8pPr marL="13441344" indent="0">
              <a:buNone/>
              <a:defRPr sz="8400"/>
            </a:lvl8pPr>
            <a:lvl9pPr marL="15361536" indent="0">
              <a:buNone/>
              <a:defRPr sz="8400"/>
            </a:lvl9pPr>
          </a:lstStyle>
          <a:p>
            <a:endParaRPr lang="en-US"/>
          </a:p>
        </p:txBody>
      </p:sp>
      <p:sp>
        <p:nvSpPr>
          <p:cNvPr id="4" name="Text Placeholder 3"/>
          <p:cNvSpPr>
            <a:spLocks noGrp="1"/>
          </p:cNvSpPr>
          <p:nvPr>
            <p:ph type="body" sz="half" idx="2"/>
          </p:nvPr>
        </p:nvSpPr>
        <p:spPr>
          <a:xfrm>
            <a:off x="10036813" y="22542820"/>
            <a:ext cx="30723840" cy="3380420"/>
          </a:xfrm>
        </p:spPr>
        <p:txBody>
          <a:bodyPr/>
          <a:lstStyle>
            <a:lvl1pPr marL="0" indent="0">
              <a:buNone/>
              <a:defRPr sz="5850"/>
            </a:lvl1pPr>
            <a:lvl2pPr marL="1920192" indent="0">
              <a:buNone/>
              <a:defRPr sz="5025"/>
            </a:lvl2pPr>
            <a:lvl3pPr marL="3840384" indent="0">
              <a:buNone/>
              <a:defRPr sz="4200"/>
            </a:lvl3pPr>
            <a:lvl4pPr marL="5760576" indent="0">
              <a:buNone/>
              <a:defRPr sz="3750"/>
            </a:lvl4pPr>
            <a:lvl5pPr marL="7680768" indent="0">
              <a:buNone/>
              <a:defRPr sz="3750"/>
            </a:lvl5pPr>
            <a:lvl6pPr marL="9600960" indent="0">
              <a:buNone/>
              <a:defRPr sz="3750"/>
            </a:lvl6pPr>
            <a:lvl7pPr marL="11521152" indent="0">
              <a:buNone/>
              <a:defRPr sz="3750"/>
            </a:lvl7pPr>
            <a:lvl8pPr marL="13441344" indent="0">
              <a:buNone/>
              <a:defRPr sz="3750"/>
            </a:lvl8pPr>
            <a:lvl9pPr marL="15361536" indent="0">
              <a:buNone/>
              <a:defRPr sz="3750"/>
            </a:lvl9pPr>
          </a:lstStyle>
          <a:p>
            <a:pPr lvl="0"/>
            <a:r>
              <a:rPr lang="en-US"/>
              <a:t>Click to edit Master text styles</a:t>
            </a:r>
          </a:p>
        </p:txBody>
      </p:sp>
      <p:sp>
        <p:nvSpPr>
          <p:cNvPr id="5" name="Date Placeholder 4"/>
          <p:cNvSpPr>
            <a:spLocks noGrp="1"/>
          </p:cNvSpPr>
          <p:nvPr>
            <p:ph type="dt" sz="half" idx="10"/>
          </p:nvPr>
        </p:nvSpPr>
        <p:spPr/>
        <p:txBody>
          <a:bodyPr/>
          <a:lstStyle/>
          <a:p>
            <a:fld id="{47A46F9B-2D6C-3B44-92C9-2F63A4582805}" type="datetimeFigureOut">
              <a:rPr lang="en-US" smtClean="0"/>
              <a:t>9/27/23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DC3981-08BE-FA4A-8D56-70DFBDCBA7E8}" type="slidenum">
              <a:rPr lang="en-US" smtClean="0"/>
              <a:t>‹#›</a:t>
            </a:fld>
            <a:endParaRPr lang="en-US"/>
          </a:p>
        </p:txBody>
      </p:sp>
    </p:spTree>
    <p:extLst>
      <p:ext uri="{BB962C8B-B14F-4D97-AF65-F5344CB8AC3E}">
        <p14:creationId xmlns:p14="http://schemas.microsoft.com/office/powerpoint/2010/main" val="3798322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A46F9B-2D6C-3B44-92C9-2F63A4582805}" type="datetimeFigureOut">
              <a:rPr lang="en-US" smtClean="0"/>
              <a:t>9/27/23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DC3981-08BE-FA4A-8D56-70DFBDCBA7E8}" type="slidenum">
              <a:rPr lang="en-US" smtClean="0"/>
              <a:t>‹#›</a:t>
            </a:fld>
            <a:endParaRPr lang="en-US"/>
          </a:p>
        </p:txBody>
      </p:sp>
    </p:spTree>
    <p:extLst>
      <p:ext uri="{BB962C8B-B14F-4D97-AF65-F5344CB8AC3E}">
        <p14:creationId xmlns:p14="http://schemas.microsoft.com/office/powerpoint/2010/main" val="1181109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124640" y="1153484"/>
            <a:ext cx="11521440" cy="2457640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560320" y="1153484"/>
            <a:ext cx="33710880" cy="24576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A46F9B-2D6C-3B44-92C9-2F63A4582805}" type="datetimeFigureOut">
              <a:rPr lang="en-US" smtClean="0"/>
              <a:t>9/27/23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DC3981-08BE-FA4A-8D56-70DFBDCBA7E8}" type="slidenum">
              <a:rPr lang="en-US" smtClean="0"/>
              <a:t>‹#›</a:t>
            </a:fld>
            <a:endParaRPr lang="en-US"/>
          </a:p>
        </p:txBody>
      </p:sp>
    </p:spTree>
    <p:extLst>
      <p:ext uri="{BB962C8B-B14F-4D97-AF65-F5344CB8AC3E}">
        <p14:creationId xmlns:p14="http://schemas.microsoft.com/office/powerpoint/2010/main" val="2313130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60320" y="1153480"/>
            <a:ext cx="46085760" cy="4800600"/>
          </a:xfrm>
          <a:prstGeom prst="rect">
            <a:avLst/>
          </a:prstGeom>
        </p:spPr>
        <p:txBody>
          <a:bodyPr vert="horz" lIns="512064" tIns="256032" rIns="512064" bIns="256032" rtlCol="0" anchor="ctr">
            <a:normAutofit/>
          </a:bodyPr>
          <a:lstStyle/>
          <a:p>
            <a:r>
              <a:rPr lang="en-US"/>
              <a:t>Click to edit Master title style</a:t>
            </a:r>
          </a:p>
        </p:txBody>
      </p:sp>
      <p:sp>
        <p:nvSpPr>
          <p:cNvPr id="3" name="Text Placeholder 2"/>
          <p:cNvSpPr>
            <a:spLocks noGrp="1"/>
          </p:cNvSpPr>
          <p:nvPr>
            <p:ph type="body" idx="1"/>
          </p:nvPr>
        </p:nvSpPr>
        <p:spPr>
          <a:xfrm>
            <a:off x="2560320" y="6720845"/>
            <a:ext cx="46085760" cy="19009045"/>
          </a:xfrm>
          <a:prstGeom prst="rect">
            <a:avLst/>
          </a:prstGeom>
        </p:spPr>
        <p:txBody>
          <a:bodyPr vert="horz" lIns="512064" tIns="256032" rIns="512064" bIns="25603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560320" y="26696672"/>
            <a:ext cx="11948160" cy="1533525"/>
          </a:xfrm>
          <a:prstGeom prst="rect">
            <a:avLst/>
          </a:prstGeom>
        </p:spPr>
        <p:txBody>
          <a:bodyPr vert="horz" lIns="512064" tIns="256032" rIns="512064" bIns="256032" rtlCol="0" anchor="ctr"/>
          <a:lstStyle>
            <a:lvl1pPr algn="l">
              <a:defRPr sz="5025">
                <a:solidFill>
                  <a:schemeClr val="tx1">
                    <a:tint val="75000"/>
                  </a:schemeClr>
                </a:solidFill>
              </a:defRPr>
            </a:lvl1pPr>
          </a:lstStyle>
          <a:p>
            <a:fld id="{47A46F9B-2D6C-3B44-92C9-2F63A4582805}" type="datetimeFigureOut">
              <a:rPr lang="en-US" smtClean="0"/>
              <a:t>9/27/23</a:t>
            </a:fld>
            <a:endParaRPr lang="en-US"/>
          </a:p>
        </p:txBody>
      </p:sp>
      <p:sp>
        <p:nvSpPr>
          <p:cNvPr id="5" name="Footer Placeholder 4"/>
          <p:cNvSpPr>
            <a:spLocks noGrp="1"/>
          </p:cNvSpPr>
          <p:nvPr>
            <p:ph type="ftr" sz="quarter" idx="3"/>
          </p:nvPr>
        </p:nvSpPr>
        <p:spPr>
          <a:xfrm>
            <a:off x="17495520" y="26696672"/>
            <a:ext cx="16215360" cy="1533525"/>
          </a:xfrm>
          <a:prstGeom prst="rect">
            <a:avLst/>
          </a:prstGeom>
        </p:spPr>
        <p:txBody>
          <a:bodyPr vert="horz" lIns="512064" tIns="256032" rIns="512064" bIns="256032" rtlCol="0" anchor="ctr"/>
          <a:lstStyle>
            <a:lvl1pPr algn="ctr">
              <a:defRPr sz="502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6697920" y="26696672"/>
            <a:ext cx="11948160" cy="1533525"/>
          </a:xfrm>
          <a:prstGeom prst="rect">
            <a:avLst/>
          </a:prstGeom>
        </p:spPr>
        <p:txBody>
          <a:bodyPr vert="horz" lIns="512064" tIns="256032" rIns="512064" bIns="256032" rtlCol="0" anchor="ctr"/>
          <a:lstStyle>
            <a:lvl1pPr algn="r">
              <a:defRPr sz="5025">
                <a:solidFill>
                  <a:schemeClr val="tx1">
                    <a:tint val="75000"/>
                  </a:schemeClr>
                </a:solidFill>
              </a:defRPr>
            </a:lvl1pPr>
          </a:lstStyle>
          <a:p>
            <a:fld id="{80DC3981-08BE-FA4A-8D56-70DFBDCBA7E8}" type="slidenum">
              <a:rPr lang="en-US" smtClean="0"/>
              <a:t>‹#›</a:t>
            </a:fld>
            <a:endParaRPr lang="en-US"/>
          </a:p>
        </p:txBody>
      </p:sp>
    </p:spTree>
    <p:extLst>
      <p:ext uri="{BB962C8B-B14F-4D97-AF65-F5344CB8AC3E}">
        <p14:creationId xmlns:p14="http://schemas.microsoft.com/office/powerpoint/2010/main" val="1714341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920192" rtl="0" eaLnBrk="1" latinLnBrk="0" hangingPunct="1">
        <a:spcBef>
          <a:spcPct val="0"/>
        </a:spcBef>
        <a:buNone/>
        <a:defRPr sz="18449" kern="1200">
          <a:solidFill>
            <a:schemeClr val="tx1"/>
          </a:solidFill>
          <a:latin typeface="+mj-lt"/>
          <a:ea typeface="+mj-ea"/>
          <a:cs typeface="+mj-cs"/>
        </a:defRPr>
      </a:lvl1pPr>
    </p:titleStyle>
    <p:bodyStyle>
      <a:lvl1pPr marL="1440144" indent="-1440144" algn="l" defTabSz="1920192" rtl="0" eaLnBrk="1" latinLnBrk="0" hangingPunct="1">
        <a:spcBef>
          <a:spcPct val="20000"/>
        </a:spcBef>
        <a:buFont typeface="Arial"/>
        <a:buChar char="•"/>
        <a:defRPr sz="13425" kern="1200">
          <a:solidFill>
            <a:schemeClr val="tx1"/>
          </a:solidFill>
          <a:latin typeface="+mn-lt"/>
          <a:ea typeface="+mn-ea"/>
          <a:cs typeface="+mn-cs"/>
        </a:defRPr>
      </a:lvl1pPr>
      <a:lvl2pPr marL="3120312" indent="-1200120" algn="l" defTabSz="1920192" rtl="0" eaLnBrk="1" latinLnBrk="0" hangingPunct="1">
        <a:spcBef>
          <a:spcPct val="20000"/>
        </a:spcBef>
        <a:buFont typeface="Arial"/>
        <a:buChar char="–"/>
        <a:defRPr sz="11775" kern="1200">
          <a:solidFill>
            <a:schemeClr val="tx1"/>
          </a:solidFill>
          <a:latin typeface="+mn-lt"/>
          <a:ea typeface="+mn-ea"/>
          <a:cs typeface="+mn-cs"/>
        </a:defRPr>
      </a:lvl2pPr>
      <a:lvl3pPr marL="4800480" indent="-960096" algn="l" defTabSz="1920192" rtl="0" eaLnBrk="1" latinLnBrk="0" hangingPunct="1">
        <a:spcBef>
          <a:spcPct val="20000"/>
        </a:spcBef>
        <a:buFont typeface="Arial"/>
        <a:buChar char="•"/>
        <a:defRPr sz="10050" kern="1200">
          <a:solidFill>
            <a:schemeClr val="tx1"/>
          </a:solidFill>
          <a:latin typeface="+mn-lt"/>
          <a:ea typeface="+mn-ea"/>
          <a:cs typeface="+mn-cs"/>
        </a:defRPr>
      </a:lvl3pPr>
      <a:lvl4pPr marL="6720672" indent="-960096" algn="l" defTabSz="1920192" rtl="0" eaLnBrk="1" latinLnBrk="0" hangingPunct="1">
        <a:spcBef>
          <a:spcPct val="20000"/>
        </a:spcBef>
        <a:buFont typeface="Arial"/>
        <a:buChar char="–"/>
        <a:defRPr sz="8400" kern="1200">
          <a:solidFill>
            <a:schemeClr val="tx1"/>
          </a:solidFill>
          <a:latin typeface="+mn-lt"/>
          <a:ea typeface="+mn-ea"/>
          <a:cs typeface="+mn-cs"/>
        </a:defRPr>
      </a:lvl4pPr>
      <a:lvl5pPr marL="8640864" indent="-960096" algn="l" defTabSz="1920192" rtl="0" eaLnBrk="1" latinLnBrk="0" hangingPunct="1">
        <a:spcBef>
          <a:spcPct val="20000"/>
        </a:spcBef>
        <a:buFont typeface="Arial"/>
        <a:buChar char="»"/>
        <a:defRPr sz="8400" kern="1200">
          <a:solidFill>
            <a:schemeClr val="tx1"/>
          </a:solidFill>
          <a:latin typeface="+mn-lt"/>
          <a:ea typeface="+mn-ea"/>
          <a:cs typeface="+mn-cs"/>
        </a:defRPr>
      </a:lvl5pPr>
      <a:lvl6pPr marL="10561056" indent="-960096" algn="l" defTabSz="1920192" rtl="0" eaLnBrk="1" latinLnBrk="0" hangingPunct="1">
        <a:spcBef>
          <a:spcPct val="20000"/>
        </a:spcBef>
        <a:buFont typeface="Arial"/>
        <a:buChar char="•"/>
        <a:defRPr sz="8400" kern="1200">
          <a:solidFill>
            <a:schemeClr val="tx1"/>
          </a:solidFill>
          <a:latin typeface="+mn-lt"/>
          <a:ea typeface="+mn-ea"/>
          <a:cs typeface="+mn-cs"/>
        </a:defRPr>
      </a:lvl6pPr>
      <a:lvl7pPr marL="12481248" indent="-960096" algn="l" defTabSz="1920192" rtl="0" eaLnBrk="1" latinLnBrk="0" hangingPunct="1">
        <a:spcBef>
          <a:spcPct val="20000"/>
        </a:spcBef>
        <a:buFont typeface="Arial"/>
        <a:buChar char="•"/>
        <a:defRPr sz="8400" kern="1200">
          <a:solidFill>
            <a:schemeClr val="tx1"/>
          </a:solidFill>
          <a:latin typeface="+mn-lt"/>
          <a:ea typeface="+mn-ea"/>
          <a:cs typeface="+mn-cs"/>
        </a:defRPr>
      </a:lvl7pPr>
      <a:lvl8pPr marL="14401440" indent="-960096" algn="l" defTabSz="1920192" rtl="0" eaLnBrk="1" latinLnBrk="0" hangingPunct="1">
        <a:spcBef>
          <a:spcPct val="20000"/>
        </a:spcBef>
        <a:buFont typeface="Arial"/>
        <a:buChar char="•"/>
        <a:defRPr sz="8400" kern="1200">
          <a:solidFill>
            <a:schemeClr val="tx1"/>
          </a:solidFill>
          <a:latin typeface="+mn-lt"/>
          <a:ea typeface="+mn-ea"/>
          <a:cs typeface="+mn-cs"/>
        </a:defRPr>
      </a:lvl8pPr>
      <a:lvl9pPr marL="16321632" indent="-960096" algn="l" defTabSz="1920192" rtl="0" eaLnBrk="1" latinLnBrk="0" hangingPunct="1">
        <a:spcBef>
          <a:spcPct val="20000"/>
        </a:spcBef>
        <a:buFont typeface="Arial"/>
        <a:buChar char="•"/>
        <a:defRPr sz="8400" kern="1200">
          <a:solidFill>
            <a:schemeClr val="tx1"/>
          </a:solidFill>
          <a:latin typeface="+mn-lt"/>
          <a:ea typeface="+mn-ea"/>
          <a:cs typeface="+mn-cs"/>
        </a:defRPr>
      </a:lvl9pPr>
    </p:bodyStyle>
    <p:otherStyle>
      <a:defPPr>
        <a:defRPr lang="en-US"/>
      </a:defPPr>
      <a:lvl1pPr marL="0" algn="l" defTabSz="1920192" rtl="0" eaLnBrk="1" latinLnBrk="0" hangingPunct="1">
        <a:defRPr sz="7575" kern="1200">
          <a:solidFill>
            <a:schemeClr val="tx1"/>
          </a:solidFill>
          <a:latin typeface="+mn-lt"/>
          <a:ea typeface="+mn-ea"/>
          <a:cs typeface="+mn-cs"/>
        </a:defRPr>
      </a:lvl1pPr>
      <a:lvl2pPr marL="1920192" algn="l" defTabSz="1920192" rtl="0" eaLnBrk="1" latinLnBrk="0" hangingPunct="1">
        <a:defRPr sz="7575" kern="1200">
          <a:solidFill>
            <a:schemeClr val="tx1"/>
          </a:solidFill>
          <a:latin typeface="+mn-lt"/>
          <a:ea typeface="+mn-ea"/>
          <a:cs typeface="+mn-cs"/>
        </a:defRPr>
      </a:lvl2pPr>
      <a:lvl3pPr marL="3840384" algn="l" defTabSz="1920192" rtl="0" eaLnBrk="1" latinLnBrk="0" hangingPunct="1">
        <a:defRPr sz="7575" kern="1200">
          <a:solidFill>
            <a:schemeClr val="tx1"/>
          </a:solidFill>
          <a:latin typeface="+mn-lt"/>
          <a:ea typeface="+mn-ea"/>
          <a:cs typeface="+mn-cs"/>
        </a:defRPr>
      </a:lvl3pPr>
      <a:lvl4pPr marL="5760576" algn="l" defTabSz="1920192" rtl="0" eaLnBrk="1" latinLnBrk="0" hangingPunct="1">
        <a:defRPr sz="7575" kern="1200">
          <a:solidFill>
            <a:schemeClr val="tx1"/>
          </a:solidFill>
          <a:latin typeface="+mn-lt"/>
          <a:ea typeface="+mn-ea"/>
          <a:cs typeface="+mn-cs"/>
        </a:defRPr>
      </a:lvl4pPr>
      <a:lvl5pPr marL="7680768" algn="l" defTabSz="1920192" rtl="0" eaLnBrk="1" latinLnBrk="0" hangingPunct="1">
        <a:defRPr sz="7575" kern="1200">
          <a:solidFill>
            <a:schemeClr val="tx1"/>
          </a:solidFill>
          <a:latin typeface="+mn-lt"/>
          <a:ea typeface="+mn-ea"/>
          <a:cs typeface="+mn-cs"/>
        </a:defRPr>
      </a:lvl5pPr>
      <a:lvl6pPr marL="9600960" algn="l" defTabSz="1920192" rtl="0" eaLnBrk="1" latinLnBrk="0" hangingPunct="1">
        <a:defRPr sz="7575" kern="1200">
          <a:solidFill>
            <a:schemeClr val="tx1"/>
          </a:solidFill>
          <a:latin typeface="+mn-lt"/>
          <a:ea typeface="+mn-ea"/>
          <a:cs typeface="+mn-cs"/>
        </a:defRPr>
      </a:lvl6pPr>
      <a:lvl7pPr marL="11521152" algn="l" defTabSz="1920192" rtl="0" eaLnBrk="1" latinLnBrk="0" hangingPunct="1">
        <a:defRPr sz="7575" kern="1200">
          <a:solidFill>
            <a:schemeClr val="tx1"/>
          </a:solidFill>
          <a:latin typeface="+mn-lt"/>
          <a:ea typeface="+mn-ea"/>
          <a:cs typeface="+mn-cs"/>
        </a:defRPr>
      </a:lvl7pPr>
      <a:lvl8pPr marL="13441344" algn="l" defTabSz="1920192" rtl="0" eaLnBrk="1" latinLnBrk="0" hangingPunct="1">
        <a:defRPr sz="7575" kern="1200">
          <a:solidFill>
            <a:schemeClr val="tx1"/>
          </a:solidFill>
          <a:latin typeface="+mn-lt"/>
          <a:ea typeface="+mn-ea"/>
          <a:cs typeface="+mn-cs"/>
        </a:defRPr>
      </a:lvl8pPr>
      <a:lvl9pPr marL="15361536" algn="l" defTabSz="1920192" rtl="0" eaLnBrk="1" latinLnBrk="0" hangingPunct="1">
        <a:defRPr sz="757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sp>
        <p:nvSpPr>
          <p:cNvPr id="10" name="Content Placeholder 5"/>
          <p:cNvSpPr>
            <a:spLocks noGrp="1"/>
          </p:cNvSpPr>
          <p:nvPr>
            <p:ph sz="half" idx="1"/>
          </p:nvPr>
        </p:nvSpPr>
        <p:spPr>
          <a:xfrm>
            <a:off x="801618" y="5881207"/>
            <a:ext cx="15751218" cy="2917411"/>
          </a:xfrm>
          <a:solidFill>
            <a:schemeClr val="bg1"/>
          </a:solidFill>
          <a:ln w="63500" cap="flat" cmpd="sng">
            <a:solidFill>
              <a:schemeClr val="tx1"/>
            </a:solidFill>
            <a:miter lim="800000"/>
          </a:ln>
        </p:spPr>
        <p:txBody>
          <a:bodyPr>
            <a:normAutofit/>
          </a:bodyPr>
          <a:lstStyle/>
          <a:p>
            <a:pPr marL="558800" indent="-558800"/>
            <a:r>
              <a:rPr lang="en-US" sz="3500" dirty="0">
                <a:effectLst/>
              </a:rPr>
              <a:t>NASH is currently the second leading indication for liver transplants in the U.S. behind alcoholic cirrhosis </a:t>
            </a:r>
          </a:p>
          <a:p>
            <a:pPr marL="558800" indent="-558800"/>
            <a:r>
              <a:rPr lang="en-US" sz="3500" dirty="0"/>
              <a:t>Aim of this study is to examine the factors that are related to graft and patient survival for the top three indications for LT recipients in the last three decades. </a:t>
            </a:r>
          </a:p>
          <a:p>
            <a:pPr marL="558800" indent="-558800"/>
            <a:endParaRPr lang="en-US" sz="3500" dirty="0"/>
          </a:p>
          <a:p>
            <a:pPr marL="930275" indent="-930275"/>
            <a:endParaRPr lang="en-US" sz="3500" dirty="0">
              <a:effectLst/>
              <a:latin typeface="Calibri" panose="020F0502020204030204" pitchFamily="34" charset="0"/>
              <a:ea typeface="Malgun Gothic" panose="020B0503020000020004" pitchFamily="34" charset="-127"/>
              <a:cs typeface="Times New Roman" panose="02020603050405020304" pitchFamily="18" charset="0"/>
            </a:endParaRPr>
          </a:p>
          <a:p>
            <a:pPr marL="930275" indent="-930275"/>
            <a:endParaRPr lang="en-US" sz="3500" dirty="0"/>
          </a:p>
          <a:p>
            <a:endParaRPr lang="en-US" sz="3500" dirty="0"/>
          </a:p>
          <a:p>
            <a:endParaRPr lang="en-US" sz="3500" dirty="0"/>
          </a:p>
          <a:p>
            <a:endParaRPr lang="en-US" sz="3500" dirty="0"/>
          </a:p>
        </p:txBody>
      </p:sp>
      <p:sp>
        <p:nvSpPr>
          <p:cNvPr id="43" name="Rounded Rectangle 42"/>
          <p:cNvSpPr/>
          <p:nvPr/>
        </p:nvSpPr>
        <p:spPr>
          <a:xfrm>
            <a:off x="6384737" y="535732"/>
            <a:ext cx="38763763" cy="3544653"/>
          </a:xfrm>
          <a:prstGeom prst="round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algn="ctr">
              <a:spcBef>
                <a:spcPts val="0"/>
              </a:spcBef>
              <a:spcAft>
                <a:spcPts val="0"/>
              </a:spcAft>
            </a:pPr>
            <a:r>
              <a:rPr lang="en-US" sz="4500" dirty="0">
                <a:effectLst/>
                <a:latin typeface="Calibri" panose="020F0502020204030204" pitchFamily="34" charset="0"/>
                <a:ea typeface="Malgun Gothic" panose="020B0503020000020004" pitchFamily="34" charset="-127"/>
                <a:cs typeface="Times New Roman" panose="02020603050405020304" pitchFamily="18" charset="0"/>
              </a:rPr>
              <a:t>A National Database Study: NASH Liver Transplant Has Better 1-Year Post-Transplant Graft Survival in Comparison to AC and HCV Related Liver Transplants </a:t>
            </a:r>
          </a:p>
          <a:p>
            <a:pPr marL="0" marR="0" algn="ctr">
              <a:lnSpc>
                <a:spcPct val="115000"/>
              </a:lnSpc>
              <a:spcBef>
                <a:spcPts val="0"/>
              </a:spcBef>
              <a:spcAft>
                <a:spcPts val="0"/>
              </a:spcAft>
            </a:pPr>
            <a:r>
              <a:rPr lang="en-US" sz="3000" dirty="0">
                <a:effectLst/>
                <a:latin typeface="Arial" panose="020B0604020202020204" pitchFamily="34" charset="0"/>
                <a:ea typeface="Arial" panose="020B0604020202020204" pitchFamily="34" charset="0"/>
              </a:rPr>
              <a:t>Gina Moon MD</a:t>
            </a:r>
            <a:r>
              <a:rPr lang="en-US" sz="3000" baseline="30000" dirty="0">
                <a:effectLst/>
                <a:latin typeface="Arial" panose="020B0604020202020204" pitchFamily="34" charset="0"/>
                <a:ea typeface="Arial" panose="020B0604020202020204" pitchFamily="34" charset="0"/>
              </a:rPr>
              <a:t>2</a:t>
            </a:r>
            <a:r>
              <a:rPr lang="en-US" sz="3000" dirty="0">
                <a:effectLst/>
                <a:latin typeface="Arial" panose="020B0604020202020204" pitchFamily="34" charset="0"/>
                <a:ea typeface="Arial" panose="020B0604020202020204" pitchFamily="34" charset="0"/>
              </a:rPr>
              <a:t>,</a:t>
            </a:r>
            <a:r>
              <a:rPr lang="en-US" sz="3000" baseline="30000" dirty="0">
                <a:effectLst/>
                <a:latin typeface="Arial" panose="020B0604020202020204" pitchFamily="34" charset="0"/>
                <a:ea typeface="Arial" panose="020B0604020202020204" pitchFamily="34" charset="0"/>
              </a:rPr>
              <a:t> </a:t>
            </a:r>
            <a:r>
              <a:rPr lang="en-US" sz="3000" dirty="0">
                <a:effectLst/>
                <a:latin typeface="Arial" panose="020B0604020202020204" pitchFamily="34" charset="0"/>
                <a:ea typeface="Arial" panose="020B0604020202020204" pitchFamily="34" charset="0"/>
              </a:rPr>
              <a:t>Tokunbo Ajayi MD</a:t>
            </a:r>
            <a:r>
              <a:rPr lang="en-US" sz="3000" baseline="30000" dirty="0">
                <a:effectLst/>
                <a:latin typeface="Arial" panose="020B0604020202020204" pitchFamily="34" charset="0"/>
                <a:ea typeface="Arial" panose="020B0604020202020204" pitchFamily="34" charset="0"/>
              </a:rPr>
              <a:t>1,2,</a:t>
            </a:r>
            <a:r>
              <a:rPr lang="en-US" sz="3000" dirty="0">
                <a:effectLst/>
                <a:latin typeface="Arial" panose="020B0604020202020204" pitchFamily="34" charset="0"/>
                <a:ea typeface="Arial" panose="020B0604020202020204" pitchFamily="34" charset="0"/>
              </a:rPr>
              <a:t>, Steven Pan MS</a:t>
            </a:r>
            <a:r>
              <a:rPr lang="en-US" sz="3000" baseline="30000" dirty="0">
                <a:effectLst/>
                <a:latin typeface="Arial" panose="020B0604020202020204" pitchFamily="34" charset="0"/>
                <a:ea typeface="Arial" panose="020B0604020202020204" pitchFamily="34" charset="0"/>
              </a:rPr>
              <a:t>3</a:t>
            </a:r>
            <a:r>
              <a:rPr lang="en-US" sz="3000" dirty="0">
                <a:effectLst/>
                <a:latin typeface="Arial" panose="020B0604020202020204" pitchFamily="34" charset="0"/>
                <a:ea typeface="Arial" panose="020B0604020202020204" pitchFamily="34" charset="0"/>
              </a:rPr>
              <a:t>, </a:t>
            </a:r>
            <a:r>
              <a:rPr lang="en-US" sz="3000" dirty="0" err="1">
                <a:effectLst/>
                <a:latin typeface="Arial" panose="020B0604020202020204" pitchFamily="34" charset="0"/>
                <a:ea typeface="Arial" panose="020B0604020202020204" pitchFamily="34" charset="0"/>
              </a:rPr>
              <a:t>Sixia</a:t>
            </a:r>
            <a:r>
              <a:rPr lang="en-US" sz="3000" dirty="0">
                <a:effectLst/>
                <a:latin typeface="Arial" panose="020B0604020202020204" pitchFamily="34" charset="0"/>
                <a:ea typeface="Arial" panose="020B0604020202020204" pitchFamily="34" charset="0"/>
              </a:rPr>
              <a:t> Chen PhD</a:t>
            </a:r>
            <a:r>
              <a:rPr lang="en-US" sz="3000" baseline="30000" dirty="0">
                <a:effectLst/>
                <a:latin typeface="Arial" panose="020B0604020202020204" pitchFamily="34" charset="0"/>
                <a:ea typeface="Arial" panose="020B0604020202020204" pitchFamily="34" charset="0"/>
              </a:rPr>
              <a:t>3</a:t>
            </a:r>
            <a:r>
              <a:rPr lang="en-US" sz="3000" dirty="0">
                <a:effectLst/>
                <a:latin typeface="Arial" panose="020B0604020202020204" pitchFamily="34" charset="0"/>
                <a:ea typeface="Arial" panose="020B0604020202020204" pitchFamily="34" charset="0"/>
              </a:rPr>
              <a:t> ,</a:t>
            </a:r>
            <a:r>
              <a:rPr lang="en-US" sz="3000" baseline="30000" dirty="0">
                <a:effectLst/>
                <a:latin typeface="Arial" panose="020B0604020202020204" pitchFamily="34" charset="0"/>
                <a:ea typeface="Arial" panose="020B0604020202020204" pitchFamily="34" charset="0"/>
              </a:rPr>
              <a:t> </a:t>
            </a:r>
            <a:r>
              <a:rPr lang="en-US" sz="3000" dirty="0">
                <a:effectLst/>
                <a:latin typeface="Arial" panose="020B0604020202020204" pitchFamily="34" charset="0"/>
                <a:ea typeface="Arial" panose="020B0604020202020204" pitchFamily="34" charset="0"/>
              </a:rPr>
              <a:t>Abdul </a:t>
            </a:r>
            <a:r>
              <a:rPr lang="en-US" sz="3000" dirty="0" err="1">
                <a:effectLst/>
                <a:latin typeface="Arial" panose="020B0604020202020204" pitchFamily="34" charset="0"/>
                <a:ea typeface="Arial" panose="020B0604020202020204" pitchFamily="34" charset="0"/>
              </a:rPr>
              <a:t>Oseini</a:t>
            </a:r>
            <a:r>
              <a:rPr lang="en-US" sz="3000" dirty="0">
                <a:effectLst/>
                <a:latin typeface="Arial" panose="020B0604020202020204" pitchFamily="34" charset="0"/>
                <a:ea typeface="Arial" panose="020B0604020202020204" pitchFamily="34" charset="0"/>
              </a:rPr>
              <a:t> MD</a:t>
            </a:r>
            <a:r>
              <a:rPr lang="en-US" sz="3000" baseline="30000" dirty="0">
                <a:latin typeface="Arial" panose="020B0604020202020204" pitchFamily="34" charset="0"/>
                <a:ea typeface="Arial" panose="020B0604020202020204" pitchFamily="34" charset="0"/>
              </a:rPr>
              <a:t>4</a:t>
            </a:r>
            <a:r>
              <a:rPr lang="en-US" sz="3000" dirty="0">
                <a:effectLst/>
                <a:latin typeface="Arial" panose="020B0604020202020204" pitchFamily="34" charset="0"/>
                <a:ea typeface="Arial" panose="020B0604020202020204" pitchFamily="34" charset="0"/>
              </a:rPr>
              <a:t> ,</a:t>
            </a:r>
            <a:r>
              <a:rPr lang="en-US" sz="3000" baseline="30000" dirty="0">
                <a:effectLst/>
                <a:latin typeface="Arial" panose="020B0604020202020204" pitchFamily="34" charset="0"/>
                <a:ea typeface="Arial" panose="020B0604020202020204" pitchFamily="34" charset="0"/>
              </a:rPr>
              <a:t> </a:t>
            </a:r>
            <a:r>
              <a:rPr lang="en-US" sz="3000" dirty="0">
                <a:effectLst/>
                <a:latin typeface="Arial" panose="020B0604020202020204" pitchFamily="34" charset="0"/>
                <a:ea typeface="Arial" panose="020B0604020202020204" pitchFamily="34" charset="0"/>
              </a:rPr>
              <a:t>Courtney W. </a:t>
            </a:r>
            <a:r>
              <a:rPr lang="en-US" sz="3000" dirty="0" err="1">
                <a:effectLst/>
                <a:latin typeface="Arial" panose="020B0604020202020204" pitchFamily="34" charset="0"/>
                <a:ea typeface="Arial" panose="020B0604020202020204" pitchFamily="34" charset="0"/>
              </a:rPr>
              <a:t>Houchen</a:t>
            </a:r>
            <a:r>
              <a:rPr lang="en-US" sz="3000" dirty="0">
                <a:effectLst/>
                <a:latin typeface="Arial" panose="020B0604020202020204" pitchFamily="34" charset="0"/>
                <a:ea typeface="Arial" panose="020B0604020202020204" pitchFamily="34" charset="0"/>
              </a:rPr>
              <a:t> MD</a:t>
            </a:r>
            <a:r>
              <a:rPr lang="en-US" sz="3000" baseline="30000" dirty="0">
                <a:effectLst/>
                <a:latin typeface="Arial" panose="020B0604020202020204" pitchFamily="34" charset="0"/>
                <a:ea typeface="Arial" panose="020B0604020202020204" pitchFamily="34" charset="0"/>
              </a:rPr>
              <a:t>1,2</a:t>
            </a:r>
            <a:endParaRPr lang="en-US" sz="3000" baseline="30000" dirty="0">
              <a:latin typeface="Arial" panose="020B0604020202020204" pitchFamily="34" charset="0"/>
              <a:ea typeface="Arial" panose="020B0604020202020204" pitchFamily="34" charset="0"/>
            </a:endParaRPr>
          </a:p>
          <a:p>
            <a:pPr marL="0" marR="0" algn="ctr">
              <a:lnSpc>
                <a:spcPct val="115000"/>
              </a:lnSpc>
              <a:spcBef>
                <a:spcPts val="0"/>
              </a:spcBef>
              <a:spcAft>
                <a:spcPts val="0"/>
              </a:spcAft>
            </a:pPr>
            <a:r>
              <a:rPr lang="en-US" sz="2400" dirty="0">
                <a:effectLst/>
                <a:latin typeface="Arial" panose="020B0604020202020204" pitchFamily="34" charset="0"/>
                <a:ea typeface="Arial" panose="020B0604020202020204" pitchFamily="34" charset="0"/>
              </a:rPr>
              <a:t>1 Section of Digestive Diseases and Nutrition, University of Oklahoma Health Sciences Center, Oklahoma City, Oklahoma, USA</a:t>
            </a:r>
          </a:p>
          <a:p>
            <a:pPr marL="0" marR="0" algn="ctr">
              <a:lnSpc>
                <a:spcPct val="115000"/>
              </a:lnSpc>
              <a:spcBef>
                <a:spcPts val="0"/>
              </a:spcBef>
              <a:spcAft>
                <a:spcPts val="0"/>
              </a:spcAft>
            </a:pPr>
            <a:r>
              <a:rPr lang="en-US" sz="2400" dirty="0">
                <a:effectLst/>
                <a:latin typeface="Arial" panose="020B0604020202020204" pitchFamily="34" charset="0"/>
                <a:ea typeface="Arial" panose="020B0604020202020204" pitchFamily="34" charset="0"/>
              </a:rPr>
              <a:t>2 Department of Medicine, University of Oklahoma Health Sciences Center, Oklahoma City, Oklahoma, USA</a:t>
            </a:r>
          </a:p>
          <a:p>
            <a:pPr marL="0" marR="0" algn="ctr">
              <a:spcBef>
                <a:spcPts val="0"/>
              </a:spcBef>
              <a:spcAft>
                <a:spcPts val="0"/>
              </a:spcAft>
            </a:pPr>
            <a:r>
              <a:rPr lang="en-US" sz="2400" dirty="0">
                <a:latin typeface="Arial" panose="020B0604020202020204" pitchFamily="34" charset="0"/>
              </a:rPr>
              <a:t>3 Hudson College of Public Health, Section of Biostatistics and Epidemiology, University of Oklahoma Health Sciences Center, Oklahoma City, Oklahoma, USA</a:t>
            </a:r>
          </a:p>
          <a:p>
            <a:pPr marL="0" marR="0" algn="ctr">
              <a:spcBef>
                <a:spcPts val="0"/>
              </a:spcBef>
              <a:spcAft>
                <a:spcPts val="0"/>
              </a:spcAft>
            </a:pPr>
            <a:r>
              <a:rPr lang="en-US" sz="2400" dirty="0">
                <a:latin typeface="Arial" panose="020B0604020202020204" pitchFamily="34" charset="0"/>
              </a:rPr>
              <a:t>4 Department of Transplant Surgery, Section of Transplant, University of Oklahoma Health Sciences Center, Oklahoma City, Oklahoma, USA</a:t>
            </a:r>
          </a:p>
          <a:p>
            <a:pPr marL="0" marR="0" algn="ctr">
              <a:spcBef>
                <a:spcPts val="0"/>
              </a:spcBef>
              <a:spcAft>
                <a:spcPts val="0"/>
              </a:spcAft>
            </a:pPr>
            <a:r>
              <a:rPr lang="en-US" sz="2400" dirty="0">
                <a:latin typeface="Arial" panose="020B0604020202020204" pitchFamily="34" charset="0"/>
              </a:rPr>
              <a:t> </a:t>
            </a:r>
          </a:p>
        </p:txBody>
      </p:sp>
      <p:sp>
        <p:nvSpPr>
          <p:cNvPr id="71" name="Rounded Rectangle 70"/>
          <p:cNvSpPr/>
          <p:nvPr/>
        </p:nvSpPr>
        <p:spPr>
          <a:xfrm>
            <a:off x="18516100" y="4778186"/>
            <a:ext cx="18273163" cy="1037708"/>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000" b="1" dirty="0"/>
              <a:t>Discussion</a:t>
            </a:r>
          </a:p>
        </p:txBody>
      </p:sp>
      <p:sp>
        <p:nvSpPr>
          <p:cNvPr id="74" name="Content Placeholder 5"/>
          <p:cNvSpPr>
            <a:spLocks noGrp="1"/>
          </p:cNvSpPr>
          <p:nvPr>
            <p:ph sz="half" idx="1"/>
          </p:nvPr>
        </p:nvSpPr>
        <p:spPr>
          <a:xfrm>
            <a:off x="18652977" y="6022019"/>
            <a:ext cx="18000607" cy="5297774"/>
          </a:xfrm>
          <a:solidFill>
            <a:schemeClr val="bg1"/>
          </a:solidFill>
          <a:ln w="63500" cap="flat" cmpd="sng">
            <a:solidFill>
              <a:schemeClr val="tx1"/>
            </a:solidFill>
            <a:miter lim="800000"/>
          </a:ln>
        </p:spPr>
        <p:txBody>
          <a:bodyPr>
            <a:noAutofit/>
          </a:bodyPr>
          <a:lstStyle/>
          <a:p>
            <a:pPr marL="698500" indent="-698500"/>
            <a:r>
              <a:rPr lang="en-US" sz="3500" dirty="0"/>
              <a:t>A study published in 2009 found that 1-year mortality was highest among NASH recipients vs. alcoholic liver disease vs. hepatitis C. We found the opposite to be true, possibly due to advancements in NASH PT care</a:t>
            </a:r>
          </a:p>
          <a:p>
            <a:pPr marL="698500" indent="-698500"/>
            <a:r>
              <a:rPr lang="en-US" sz="3500" dirty="0"/>
              <a:t>As expected, obesity, diabetes, older age, and MELD &gt; 15 were associated with a higher risk of patient death or graft death</a:t>
            </a:r>
          </a:p>
          <a:p>
            <a:pPr marL="698500" indent="-698500"/>
            <a:r>
              <a:rPr lang="en-US" sz="3500" dirty="0"/>
              <a:t>There was an increase in patient death in Blacks and American Indians after NASH LT and this may be due to poor access to post LT care. More investigations need to be conducted to elucidate an etiology for this finding</a:t>
            </a:r>
          </a:p>
          <a:p>
            <a:endParaRPr lang="en-US" sz="800" dirty="0"/>
          </a:p>
        </p:txBody>
      </p:sp>
      <p:sp>
        <p:nvSpPr>
          <p:cNvPr id="83" name="Rounded Rectangle 82"/>
          <p:cNvSpPr/>
          <p:nvPr/>
        </p:nvSpPr>
        <p:spPr>
          <a:xfrm>
            <a:off x="813615" y="4768007"/>
            <a:ext cx="15841528" cy="980273"/>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000" b="1" dirty="0"/>
              <a:t>Introduction</a:t>
            </a:r>
            <a:endParaRPr lang="en-US" sz="5000" dirty="0"/>
          </a:p>
        </p:txBody>
      </p:sp>
      <p:sp>
        <p:nvSpPr>
          <p:cNvPr id="85" name="Rounded Rectangle 84"/>
          <p:cNvSpPr/>
          <p:nvPr/>
        </p:nvSpPr>
        <p:spPr>
          <a:xfrm>
            <a:off x="744468" y="9427531"/>
            <a:ext cx="15841529" cy="1037708"/>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000" b="1" dirty="0"/>
              <a:t>Methods</a:t>
            </a:r>
            <a:endParaRPr lang="en-US" sz="5000" dirty="0"/>
          </a:p>
        </p:txBody>
      </p:sp>
      <p:sp>
        <p:nvSpPr>
          <p:cNvPr id="31" name="Content Placeholder 5"/>
          <p:cNvSpPr>
            <a:spLocks noGrp="1"/>
          </p:cNvSpPr>
          <p:nvPr>
            <p:ph sz="half" idx="1"/>
          </p:nvPr>
        </p:nvSpPr>
        <p:spPr>
          <a:xfrm>
            <a:off x="801618" y="10705291"/>
            <a:ext cx="15841529" cy="5297774"/>
          </a:xfrm>
          <a:solidFill>
            <a:schemeClr val="bg1"/>
          </a:solidFill>
          <a:ln w="28575" cap="flat" cmpd="sng">
            <a:solidFill>
              <a:schemeClr val="tx1"/>
            </a:solidFill>
            <a:miter lim="800000"/>
          </a:ln>
        </p:spPr>
        <p:txBody>
          <a:bodyPr>
            <a:normAutofit fontScale="92500" lnSpcReduction="20000"/>
          </a:bodyPr>
          <a:lstStyle/>
          <a:p>
            <a:pPr marL="528638" indent="-528638"/>
            <a:r>
              <a:rPr lang="en-US" sz="3800" dirty="0"/>
              <a:t>We retrospectively reviewed the SRTR database for sociodemographic and clinical factors related to graft and patient survival in NASH, alcoholic cirrhosis (AC), and hepatitis C (HCV) LT recipients from 1987 - 2022 in the US </a:t>
            </a:r>
          </a:p>
          <a:p>
            <a:pPr marL="528638" indent="-528638"/>
            <a:r>
              <a:rPr lang="en-US" sz="3800" dirty="0"/>
              <a:t>Kaplan-Meier curves and estimated probabilities for graft and patient survival were created for the three indications. </a:t>
            </a:r>
          </a:p>
          <a:p>
            <a:pPr marL="528638" indent="-528638"/>
            <a:r>
              <a:rPr lang="en-US" sz="3800" dirty="0"/>
              <a:t>Multivariate Cox regressions were conducted with relevant predictors from the following: gender, age, ethnicity, HBV and HCV status, HCC exception criteria, blood type, US citizenship status, payment source, BMI category (&lt; 30 vs. ≥ 30), diabetes status, MELD (&lt; 15 vs. ≥ 15), antiviral therapy, and year of transplant (before or after 2005)</a:t>
            </a:r>
          </a:p>
          <a:p>
            <a:pPr marL="1036638" indent="-1036638"/>
            <a:endParaRPr lang="en-US" sz="3200" dirty="0"/>
          </a:p>
          <a:p>
            <a:endParaRPr lang="en-US" sz="3500" dirty="0"/>
          </a:p>
        </p:txBody>
      </p:sp>
      <p:pic>
        <p:nvPicPr>
          <p:cNvPr id="4" name="Picture 3"/>
          <p:cNvPicPr>
            <a:picLocks noChangeAspect="1"/>
          </p:cNvPicPr>
          <p:nvPr/>
        </p:nvPicPr>
        <p:blipFill>
          <a:blip r:embed="rId3"/>
          <a:srcRect/>
          <a:stretch/>
        </p:blipFill>
        <p:spPr>
          <a:xfrm>
            <a:off x="1961415" y="535732"/>
            <a:ext cx="3700242" cy="3947092"/>
          </a:xfrm>
          <a:prstGeom prst="rect">
            <a:avLst/>
          </a:prstGeom>
        </p:spPr>
      </p:pic>
      <p:pic>
        <p:nvPicPr>
          <p:cNvPr id="2" name="Picture 1">
            <a:extLst>
              <a:ext uri="{FF2B5EF4-FFF2-40B4-BE49-F238E27FC236}">
                <a16:creationId xmlns:a16="http://schemas.microsoft.com/office/drawing/2014/main" id="{1BEA29AB-D17E-D110-0C24-7828CA6735C5}"/>
              </a:ext>
            </a:extLst>
          </p:cNvPr>
          <p:cNvPicPr>
            <a:picLocks noChangeAspect="1"/>
          </p:cNvPicPr>
          <p:nvPr/>
        </p:nvPicPr>
        <p:blipFill>
          <a:blip r:embed="rId3"/>
          <a:srcRect/>
          <a:stretch/>
        </p:blipFill>
        <p:spPr>
          <a:xfrm>
            <a:off x="45874756" y="505033"/>
            <a:ext cx="3700242" cy="3947092"/>
          </a:xfrm>
          <a:prstGeom prst="rect">
            <a:avLst/>
          </a:prstGeom>
        </p:spPr>
      </p:pic>
      <p:sp>
        <p:nvSpPr>
          <p:cNvPr id="5" name="Rounded Rectangle 4">
            <a:extLst>
              <a:ext uri="{FF2B5EF4-FFF2-40B4-BE49-F238E27FC236}">
                <a16:creationId xmlns:a16="http://schemas.microsoft.com/office/drawing/2014/main" id="{7CFBD43C-DB2A-3E40-5E07-7F88708C82D5}"/>
              </a:ext>
            </a:extLst>
          </p:cNvPr>
          <p:cNvSpPr/>
          <p:nvPr/>
        </p:nvSpPr>
        <p:spPr>
          <a:xfrm>
            <a:off x="836189" y="16742215"/>
            <a:ext cx="15921255" cy="1037708"/>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000" b="1" dirty="0"/>
              <a:t>Results</a:t>
            </a:r>
          </a:p>
        </p:txBody>
      </p:sp>
      <p:sp>
        <p:nvSpPr>
          <p:cNvPr id="9" name="Content Placeholder 5">
            <a:extLst>
              <a:ext uri="{FF2B5EF4-FFF2-40B4-BE49-F238E27FC236}">
                <a16:creationId xmlns:a16="http://schemas.microsoft.com/office/drawing/2014/main" id="{D1C17B74-541B-E68A-F80E-7BEA6164F1F9}"/>
              </a:ext>
            </a:extLst>
          </p:cNvPr>
          <p:cNvSpPr txBox="1">
            <a:spLocks/>
          </p:cNvSpPr>
          <p:nvPr/>
        </p:nvSpPr>
        <p:spPr>
          <a:xfrm>
            <a:off x="898629" y="17958455"/>
            <a:ext cx="15654207" cy="9258301"/>
          </a:xfrm>
          <a:prstGeom prst="rect">
            <a:avLst/>
          </a:prstGeom>
          <a:solidFill>
            <a:schemeClr val="bg1"/>
          </a:solidFill>
          <a:ln w="28575" cap="flat" cmpd="sng">
            <a:solidFill>
              <a:schemeClr val="tx1"/>
            </a:solidFill>
            <a:miter lim="800000"/>
          </a:ln>
        </p:spPr>
        <p:txBody>
          <a:bodyPr vert="horz" lIns="512064" tIns="256032" rIns="512064" bIns="256032" rtlCol="0">
            <a:normAutofit/>
          </a:bodyPr>
          <a:lstStyle>
            <a:lvl1pPr marL="1440144" indent="-1440144" algn="l" defTabSz="1920192" rtl="0" eaLnBrk="1" latinLnBrk="0" hangingPunct="1">
              <a:spcBef>
                <a:spcPct val="20000"/>
              </a:spcBef>
              <a:buFont typeface="Arial"/>
              <a:buChar char="•"/>
              <a:defRPr sz="11775" kern="1200">
                <a:solidFill>
                  <a:schemeClr val="tx1"/>
                </a:solidFill>
                <a:latin typeface="+mn-lt"/>
                <a:ea typeface="+mn-ea"/>
                <a:cs typeface="+mn-cs"/>
              </a:defRPr>
            </a:lvl1pPr>
            <a:lvl2pPr marL="3120312" indent="-1200120" algn="l" defTabSz="1920192" rtl="0" eaLnBrk="1" latinLnBrk="0" hangingPunct="1">
              <a:spcBef>
                <a:spcPct val="20000"/>
              </a:spcBef>
              <a:buFont typeface="Arial"/>
              <a:buChar char="–"/>
              <a:defRPr sz="10050" kern="1200">
                <a:solidFill>
                  <a:schemeClr val="tx1"/>
                </a:solidFill>
                <a:latin typeface="+mn-lt"/>
                <a:ea typeface="+mn-ea"/>
                <a:cs typeface="+mn-cs"/>
              </a:defRPr>
            </a:lvl2pPr>
            <a:lvl3pPr marL="4800480" indent="-960096" algn="l" defTabSz="1920192" rtl="0" eaLnBrk="1" latinLnBrk="0" hangingPunct="1">
              <a:spcBef>
                <a:spcPct val="20000"/>
              </a:spcBef>
              <a:buFont typeface="Arial"/>
              <a:buChar char="•"/>
              <a:defRPr sz="8400" kern="1200">
                <a:solidFill>
                  <a:schemeClr val="tx1"/>
                </a:solidFill>
                <a:latin typeface="+mn-lt"/>
                <a:ea typeface="+mn-ea"/>
                <a:cs typeface="+mn-cs"/>
              </a:defRPr>
            </a:lvl3pPr>
            <a:lvl4pPr marL="6720672" indent="-960096" algn="l" defTabSz="1920192" rtl="0" eaLnBrk="1" latinLnBrk="0" hangingPunct="1">
              <a:spcBef>
                <a:spcPct val="20000"/>
              </a:spcBef>
              <a:buFont typeface="Arial"/>
              <a:buChar char="–"/>
              <a:defRPr sz="7575" kern="1200">
                <a:solidFill>
                  <a:schemeClr val="tx1"/>
                </a:solidFill>
                <a:latin typeface="+mn-lt"/>
                <a:ea typeface="+mn-ea"/>
                <a:cs typeface="+mn-cs"/>
              </a:defRPr>
            </a:lvl4pPr>
            <a:lvl5pPr marL="8640864" indent="-960096" algn="l" defTabSz="1920192" rtl="0" eaLnBrk="1" latinLnBrk="0" hangingPunct="1">
              <a:spcBef>
                <a:spcPct val="20000"/>
              </a:spcBef>
              <a:buFont typeface="Arial"/>
              <a:buChar char="»"/>
              <a:defRPr sz="7575" kern="1200">
                <a:solidFill>
                  <a:schemeClr val="tx1"/>
                </a:solidFill>
                <a:latin typeface="+mn-lt"/>
                <a:ea typeface="+mn-ea"/>
                <a:cs typeface="+mn-cs"/>
              </a:defRPr>
            </a:lvl5pPr>
            <a:lvl6pPr marL="10561056" indent="-960096" algn="l" defTabSz="1920192" rtl="0" eaLnBrk="1" latinLnBrk="0" hangingPunct="1">
              <a:spcBef>
                <a:spcPct val="20000"/>
              </a:spcBef>
              <a:buFont typeface="Arial"/>
              <a:buChar char="•"/>
              <a:defRPr sz="7575" kern="1200">
                <a:solidFill>
                  <a:schemeClr val="tx1"/>
                </a:solidFill>
                <a:latin typeface="+mn-lt"/>
                <a:ea typeface="+mn-ea"/>
                <a:cs typeface="+mn-cs"/>
              </a:defRPr>
            </a:lvl6pPr>
            <a:lvl7pPr marL="12481248" indent="-960096" algn="l" defTabSz="1920192" rtl="0" eaLnBrk="1" latinLnBrk="0" hangingPunct="1">
              <a:spcBef>
                <a:spcPct val="20000"/>
              </a:spcBef>
              <a:buFont typeface="Arial"/>
              <a:buChar char="•"/>
              <a:defRPr sz="7575" kern="1200">
                <a:solidFill>
                  <a:schemeClr val="tx1"/>
                </a:solidFill>
                <a:latin typeface="+mn-lt"/>
                <a:ea typeface="+mn-ea"/>
                <a:cs typeface="+mn-cs"/>
              </a:defRPr>
            </a:lvl7pPr>
            <a:lvl8pPr marL="14401440" indent="-960096" algn="l" defTabSz="1920192" rtl="0" eaLnBrk="1" latinLnBrk="0" hangingPunct="1">
              <a:spcBef>
                <a:spcPct val="20000"/>
              </a:spcBef>
              <a:buFont typeface="Arial"/>
              <a:buChar char="•"/>
              <a:defRPr sz="7575" kern="1200">
                <a:solidFill>
                  <a:schemeClr val="tx1"/>
                </a:solidFill>
                <a:latin typeface="+mn-lt"/>
                <a:ea typeface="+mn-ea"/>
                <a:cs typeface="+mn-cs"/>
              </a:defRPr>
            </a:lvl8pPr>
            <a:lvl9pPr marL="16321632" indent="-960096" algn="l" defTabSz="1920192" rtl="0" eaLnBrk="1" latinLnBrk="0" hangingPunct="1">
              <a:spcBef>
                <a:spcPct val="20000"/>
              </a:spcBef>
              <a:buFont typeface="Arial"/>
              <a:buChar char="•"/>
              <a:defRPr sz="7575" kern="1200">
                <a:solidFill>
                  <a:schemeClr val="tx1"/>
                </a:solidFill>
                <a:latin typeface="+mn-lt"/>
                <a:ea typeface="+mn-ea"/>
                <a:cs typeface="+mn-cs"/>
              </a:defRPr>
            </a:lvl9pPr>
          </a:lstStyle>
          <a:p>
            <a:pPr marL="528638" indent="-528638"/>
            <a:r>
              <a:rPr lang="en-US" sz="3500" dirty="0"/>
              <a:t>35,482 recipients were transplanted for NASH from 1987-2022: average age was 59, 46% female, 80% White, 44% blood type O, 96% US Citizens, 51% privately insured, and 56% diabetics </a:t>
            </a:r>
          </a:p>
          <a:p>
            <a:pPr marL="528638" indent="-528638"/>
            <a:r>
              <a:rPr lang="en-US" sz="3500" dirty="0"/>
              <a:t>Comparing the three LT indications, graft survival probability 1 year post-transplant (PT) was best for NASH, however 3 years PT and thereafter, HCV graft survival was superior</a:t>
            </a:r>
          </a:p>
          <a:p>
            <a:pPr marL="528638" indent="-528638"/>
            <a:r>
              <a:rPr lang="en-US" sz="3500" dirty="0"/>
              <a:t>Patient survival rates were highest for NASH and AC up to 10 years PT. HCV LT recipients had the worst patient survival rates</a:t>
            </a:r>
          </a:p>
          <a:p>
            <a:pPr marL="528638" indent="-528638"/>
            <a:r>
              <a:rPr lang="en-US" sz="3500" dirty="0"/>
              <a:t>Asian (HR 2.52) and BMI &gt; 30 (HR 1.03) had a higher risk for graft failure. Interestingly, these same two demographics and females (HR 0.90) had lower risk for patient death</a:t>
            </a:r>
          </a:p>
          <a:p>
            <a:pPr marL="528638" indent="-528638"/>
            <a:r>
              <a:rPr lang="en-US" sz="3500" dirty="0"/>
              <a:t>Age &gt; 55 (HR 1.43), Black (HR 1.53), American Indian (HR 1.60), Medicare source of payment (HR 1.34), antiviral therapy (HR 1.35), diabetes (HR 1.35), and MELD &gt; 15 (HR 1.12) were associated with an increased risk of NASH LT patient death </a:t>
            </a:r>
          </a:p>
          <a:p>
            <a:pPr marL="528638" indent="-528638"/>
            <a:endParaRPr lang="en-US" sz="3500" dirty="0"/>
          </a:p>
          <a:p>
            <a:endParaRPr lang="en-US" sz="3500" dirty="0"/>
          </a:p>
          <a:p>
            <a:endParaRPr lang="en-US" sz="3500" dirty="0"/>
          </a:p>
          <a:p>
            <a:endParaRPr lang="en-US" sz="800" dirty="0"/>
          </a:p>
        </p:txBody>
      </p:sp>
      <p:sp>
        <p:nvSpPr>
          <p:cNvPr id="6" name="Content Placeholder 5">
            <a:extLst>
              <a:ext uri="{FF2B5EF4-FFF2-40B4-BE49-F238E27FC236}">
                <a16:creationId xmlns:a16="http://schemas.microsoft.com/office/drawing/2014/main" id="{E6D28A0A-BEC2-F7DD-8C91-5124BA1B6C68}"/>
              </a:ext>
            </a:extLst>
          </p:cNvPr>
          <p:cNvSpPr txBox="1">
            <a:spLocks/>
          </p:cNvSpPr>
          <p:nvPr/>
        </p:nvSpPr>
        <p:spPr>
          <a:xfrm>
            <a:off x="18576439" y="25927067"/>
            <a:ext cx="18000608" cy="2190731"/>
          </a:xfrm>
          <a:prstGeom prst="rect">
            <a:avLst/>
          </a:prstGeom>
          <a:solidFill>
            <a:schemeClr val="bg1"/>
          </a:solidFill>
          <a:ln w="63500" cap="flat" cmpd="sng">
            <a:solidFill>
              <a:schemeClr val="tx1"/>
            </a:solidFill>
            <a:miter lim="800000"/>
          </a:ln>
        </p:spPr>
        <p:txBody>
          <a:bodyPr vert="horz" lIns="384048" tIns="192024" rIns="384048" bIns="192024" rtlCol="0">
            <a:noAutofit/>
          </a:bodyPr>
          <a:lstStyle>
            <a:lvl1pPr marL="1920240" indent="-1920240" algn="l" defTabSz="2560320" rtl="0" eaLnBrk="1" latinLnBrk="0" hangingPunct="1">
              <a:spcBef>
                <a:spcPct val="20000"/>
              </a:spcBef>
              <a:buFont typeface="Arial"/>
              <a:buChar char="•"/>
              <a:defRPr sz="15700" kern="1200">
                <a:solidFill>
                  <a:schemeClr val="tx1"/>
                </a:solidFill>
                <a:latin typeface="+mn-lt"/>
                <a:ea typeface="+mn-ea"/>
                <a:cs typeface="+mn-cs"/>
              </a:defRPr>
            </a:lvl1pPr>
            <a:lvl2pPr marL="4160520" indent="-1600200" algn="l" defTabSz="2560320" rtl="0" eaLnBrk="1" latinLnBrk="0" hangingPunct="1">
              <a:spcBef>
                <a:spcPct val="20000"/>
              </a:spcBef>
              <a:buFont typeface="Arial"/>
              <a:buChar char="–"/>
              <a:defRPr sz="13400" kern="1200">
                <a:solidFill>
                  <a:schemeClr val="tx1"/>
                </a:solidFill>
                <a:latin typeface="+mn-lt"/>
                <a:ea typeface="+mn-ea"/>
                <a:cs typeface="+mn-cs"/>
              </a:defRPr>
            </a:lvl2pPr>
            <a:lvl3pPr marL="6400800" indent="-1280160" algn="l" defTabSz="2560320" rtl="0" eaLnBrk="1" latinLnBrk="0" hangingPunct="1">
              <a:spcBef>
                <a:spcPct val="20000"/>
              </a:spcBef>
              <a:buFont typeface="Arial"/>
              <a:buChar char="•"/>
              <a:defRPr sz="11200" kern="1200">
                <a:solidFill>
                  <a:schemeClr val="tx1"/>
                </a:solidFill>
                <a:latin typeface="+mn-lt"/>
                <a:ea typeface="+mn-ea"/>
                <a:cs typeface="+mn-cs"/>
              </a:defRPr>
            </a:lvl3pPr>
            <a:lvl4pPr marL="8961120" indent="-1280160" algn="l" defTabSz="2560320" rtl="0" eaLnBrk="1" latinLnBrk="0" hangingPunct="1">
              <a:spcBef>
                <a:spcPct val="20000"/>
              </a:spcBef>
              <a:buFont typeface="Arial"/>
              <a:buChar char="–"/>
              <a:defRPr sz="10100" kern="1200">
                <a:solidFill>
                  <a:schemeClr val="tx1"/>
                </a:solidFill>
                <a:latin typeface="+mn-lt"/>
                <a:ea typeface="+mn-ea"/>
                <a:cs typeface="+mn-cs"/>
              </a:defRPr>
            </a:lvl4pPr>
            <a:lvl5pPr marL="11521440" indent="-1280160" algn="l" defTabSz="2560320" rtl="0" eaLnBrk="1" latinLnBrk="0" hangingPunct="1">
              <a:spcBef>
                <a:spcPct val="20000"/>
              </a:spcBef>
              <a:buFont typeface="Arial"/>
              <a:buChar char="»"/>
              <a:defRPr sz="10100" kern="1200">
                <a:solidFill>
                  <a:schemeClr val="tx1"/>
                </a:solidFill>
                <a:latin typeface="+mn-lt"/>
                <a:ea typeface="+mn-ea"/>
                <a:cs typeface="+mn-cs"/>
              </a:defRPr>
            </a:lvl5pPr>
            <a:lvl6pPr marL="14081760" indent="-1280160" algn="l" defTabSz="2560320" rtl="0" eaLnBrk="1" latinLnBrk="0" hangingPunct="1">
              <a:spcBef>
                <a:spcPct val="20000"/>
              </a:spcBef>
              <a:buFont typeface="Arial"/>
              <a:buChar char="•"/>
              <a:defRPr sz="10100" kern="1200">
                <a:solidFill>
                  <a:schemeClr val="tx1"/>
                </a:solidFill>
                <a:latin typeface="+mn-lt"/>
                <a:ea typeface="+mn-ea"/>
                <a:cs typeface="+mn-cs"/>
              </a:defRPr>
            </a:lvl6pPr>
            <a:lvl7pPr marL="16642080" indent="-1280160" algn="l" defTabSz="2560320" rtl="0" eaLnBrk="1" latinLnBrk="0" hangingPunct="1">
              <a:spcBef>
                <a:spcPct val="20000"/>
              </a:spcBef>
              <a:buFont typeface="Arial"/>
              <a:buChar char="•"/>
              <a:defRPr sz="10100" kern="1200">
                <a:solidFill>
                  <a:schemeClr val="tx1"/>
                </a:solidFill>
                <a:latin typeface="+mn-lt"/>
                <a:ea typeface="+mn-ea"/>
                <a:cs typeface="+mn-cs"/>
              </a:defRPr>
            </a:lvl7pPr>
            <a:lvl8pPr marL="19202400" indent="-1280160" algn="l" defTabSz="2560320" rtl="0" eaLnBrk="1" latinLnBrk="0" hangingPunct="1">
              <a:spcBef>
                <a:spcPct val="20000"/>
              </a:spcBef>
              <a:buFont typeface="Arial"/>
              <a:buChar char="•"/>
              <a:defRPr sz="10100" kern="1200">
                <a:solidFill>
                  <a:schemeClr val="tx1"/>
                </a:solidFill>
                <a:latin typeface="+mn-lt"/>
                <a:ea typeface="+mn-ea"/>
                <a:cs typeface="+mn-cs"/>
              </a:defRPr>
            </a:lvl8pPr>
            <a:lvl9pPr marL="21762720" indent="-1280160" algn="l" defTabSz="2560320" rtl="0" eaLnBrk="1" latinLnBrk="0" hangingPunct="1">
              <a:spcBef>
                <a:spcPct val="20000"/>
              </a:spcBef>
              <a:buFont typeface="Arial"/>
              <a:buChar char="•"/>
              <a:defRPr sz="10100" kern="1200">
                <a:solidFill>
                  <a:schemeClr val="tx1"/>
                </a:solidFill>
                <a:latin typeface="+mn-lt"/>
                <a:ea typeface="+mn-ea"/>
                <a:cs typeface="+mn-cs"/>
              </a:defRPr>
            </a:lvl9pPr>
          </a:lstStyle>
          <a:p>
            <a:pPr marL="0" indent="0">
              <a:buNone/>
            </a:pPr>
            <a:r>
              <a:rPr lang="en-US" sz="3500" dirty="0"/>
              <a:t>Table 1: Multivariate Cox Regression Models Examining Risk Factors for Graft Failure and Patient Death in Liver Transplant Patients with Nonalcoholic Steatohepatitis (NASH) from 1987 – 2022 (n= 14,208 for Graft Failure model, n= 12,145 for Patient Death model) </a:t>
            </a:r>
          </a:p>
          <a:p>
            <a:pPr marL="0" indent="0">
              <a:buNone/>
            </a:pPr>
            <a:endParaRPr lang="en-US" sz="3500" dirty="0"/>
          </a:p>
          <a:p>
            <a:pPr marL="0" indent="0">
              <a:lnSpc>
                <a:spcPct val="90000"/>
              </a:lnSpc>
              <a:buNone/>
            </a:pPr>
            <a:endParaRPr lang="en-US" sz="3500" dirty="0"/>
          </a:p>
        </p:txBody>
      </p:sp>
      <p:sp>
        <p:nvSpPr>
          <p:cNvPr id="14" name="Content Placeholder 5">
            <a:extLst>
              <a:ext uri="{FF2B5EF4-FFF2-40B4-BE49-F238E27FC236}">
                <a16:creationId xmlns:a16="http://schemas.microsoft.com/office/drawing/2014/main" id="{52B6B35F-FC5C-4749-76D6-977215AC4449}"/>
              </a:ext>
            </a:extLst>
          </p:cNvPr>
          <p:cNvSpPr txBox="1">
            <a:spLocks/>
          </p:cNvSpPr>
          <p:nvPr/>
        </p:nvSpPr>
        <p:spPr>
          <a:xfrm>
            <a:off x="37946082" y="14244389"/>
            <a:ext cx="12344401" cy="1876047"/>
          </a:xfrm>
          <a:prstGeom prst="rect">
            <a:avLst/>
          </a:prstGeom>
          <a:solidFill>
            <a:schemeClr val="bg1"/>
          </a:solidFill>
          <a:ln w="63500" cap="flat" cmpd="sng">
            <a:solidFill>
              <a:schemeClr val="tx1"/>
            </a:solidFill>
            <a:miter lim="800000"/>
          </a:ln>
        </p:spPr>
        <p:txBody>
          <a:bodyPr vert="horz" lIns="384048" tIns="192024" rIns="384048" bIns="192024" rtlCol="0">
            <a:noAutofit/>
          </a:bodyPr>
          <a:lstStyle>
            <a:lvl1pPr marL="1920240" indent="-1920240" algn="l" defTabSz="2560320" rtl="0" eaLnBrk="1" latinLnBrk="0" hangingPunct="1">
              <a:spcBef>
                <a:spcPct val="20000"/>
              </a:spcBef>
              <a:buFont typeface="Arial"/>
              <a:buChar char="•"/>
              <a:defRPr sz="15700" kern="1200">
                <a:solidFill>
                  <a:schemeClr val="tx1"/>
                </a:solidFill>
                <a:latin typeface="+mn-lt"/>
                <a:ea typeface="+mn-ea"/>
                <a:cs typeface="+mn-cs"/>
              </a:defRPr>
            </a:lvl1pPr>
            <a:lvl2pPr marL="4160520" indent="-1600200" algn="l" defTabSz="2560320" rtl="0" eaLnBrk="1" latinLnBrk="0" hangingPunct="1">
              <a:spcBef>
                <a:spcPct val="20000"/>
              </a:spcBef>
              <a:buFont typeface="Arial"/>
              <a:buChar char="–"/>
              <a:defRPr sz="13400" kern="1200">
                <a:solidFill>
                  <a:schemeClr val="tx1"/>
                </a:solidFill>
                <a:latin typeface="+mn-lt"/>
                <a:ea typeface="+mn-ea"/>
                <a:cs typeface="+mn-cs"/>
              </a:defRPr>
            </a:lvl2pPr>
            <a:lvl3pPr marL="6400800" indent="-1280160" algn="l" defTabSz="2560320" rtl="0" eaLnBrk="1" latinLnBrk="0" hangingPunct="1">
              <a:spcBef>
                <a:spcPct val="20000"/>
              </a:spcBef>
              <a:buFont typeface="Arial"/>
              <a:buChar char="•"/>
              <a:defRPr sz="11200" kern="1200">
                <a:solidFill>
                  <a:schemeClr val="tx1"/>
                </a:solidFill>
                <a:latin typeface="+mn-lt"/>
                <a:ea typeface="+mn-ea"/>
                <a:cs typeface="+mn-cs"/>
              </a:defRPr>
            </a:lvl3pPr>
            <a:lvl4pPr marL="8961120" indent="-1280160" algn="l" defTabSz="2560320" rtl="0" eaLnBrk="1" latinLnBrk="0" hangingPunct="1">
              <a:spcBef>
                <a:spcPct val="20000"/>
              </a:spcBef>
              <a:buFont typeface="Arial"/>
              <a:buChar char="–"/>
              <a:defRPr sz="10100" kern="1200">
                <a:solidFill>
                  <a:schemeClr val="tx1"/>
                </a:solidFill>
                <a:latin typeface="+mn-lt"/>
                <a:ea typeface="+mn-ea"/>
                <a:cs typeface="+mn-cs"/>
              </a:defRPr>
            </a:lvl4pPr>
            <a:lvl5pPr marL="11521440" indent="-1280160" algn="l" defTabSz="2560320" rtl="0" eaLnBrk="1" latinLnBrk="0" hangingPunct="1">
              <a:spcBef>
                <a:spcPct val="20000"/>
              </a:spcBef>
              <a:buFont typeface="Arial"/>
              <a:buChar char="»"/>
              <a:defRPr sz="10100" kern="1200">
                <a:solidFill>
                  <a:schemeClr val="tx1"/>
                </a:solidFill>
                <a:latin typeface="+mn-lt"/>
                <a:ea typeface="+mn-ea"/>
                <a:cs typeface="+mn-cs"/>
              </a:defRPr>
            </a:lvl5pPr>
            <a:lvl6pPr marL="14081760" indent="-1280160" algn="l" defTabSz="2560320" rtl="0" eaLnBrk="1" latinLnBrk="0" hangingPunct="1">
              <a:spcBef>
                <a:spcPct val="20000"/>
              </a:spcBef>
              <a:buFont typeface="Arial"/>
              <a:buChar char="•"/>
              <a:defRPr sz="10100" kern="1200">
                <a:solidFill>
                  <a:schemeClr val="tx1"/>
                </a:solidFill>
                <a:latin typeface="+mn-lt"/>
                <a:ea typeface="+mn-ea"/>
                <a:cs typeface="+mn-cs"/>
              </a:defRPr>
            </a:lvl6pPr>
            <a:lvl7pPr marL="16642080" indent="-1280160" algn="l" defTabSz="2560320" rtl="0" eaLnBrk="1" latinLnBrk="0" hangingPunct="1">
              <a:spcBef>
                <a:spcPct val="20000"/>
              </a:spcBef>
              <a:buFont typeface="Arial"/>
              <a:buChar char="•"/>
              <a:defRPr sz="10100" kern="1200">
                <a:solidFill>
                  <a:schemeClr val="tx1"/>
                </a:solidFill>
                <a:latin typeface="+mn-lt"/>
                <a:ea typeface="+mn-ea"/>
                <a:cs typeface="+mn-cs"/>
              </a:defRPr>
            </a:lvl7pPr>
            <a:lvl8pPr marL="19202400" indent="-1280160" algn="l" defTabSz="2560320" rtl="0" eaLnBrk="1" latinLnBrk="0" hangingPunct="1">
              <a:spcBef>
                <a:spcPct val="20000"/>
              </a:spcBef>
              <a:buFont typeface="Arial"/>
              <a:buChar char="•"/>
              <a:defRPr sz="10100" kern="1200">
                <a:solidFill>
                  <a:schemeClr val="tx1"/>
                </a:solidFill>
                <a:latin typeface="+mn-lt"/>
                <a:ea typeface="+mn-ea"/>
                <a:cs typeface="+mn-cs"/>
              </a:defRPr>
            </a:lvl8pPr>
            <a:lvl9pPr marL="21762720" indent="-1280160" algn="l" defTabSz="2560320" rtl="0" eaLnBrk="1" latinLnBrk="0" hangingPunct="1">
              <a:spcBef>
                <a:spcPct val="20000"/>
              </a:spcBef>
              <a:buFont typeface="Arial"/>
              <a:buChar char="•"/>
              <a:defRPr sz="10100" kern="1200">
                <a:solidFill>
                  <a:schemeClr val="tx1"/>
                </a:solidFill>
                <a:latin typeface="+mn-lt"/>
                <a:ea typeface="+mn-ea"/>
                <a:cs typeface="+mn-cs"/>
              </a:defRPr>
            </a:lvl9pPr>
          </a:lstStyle>
          <a:p>
            <a:pPr marL="0" indent="0">
              <a:buNone/>
            </a:pPr>
            <a:r>
              <a:rPr lang="en-US" sz="3500" dirty="0"/>
              <a:t>Panel A: Kaplan-Meier curve for graft survival in liver transplant recipients for alcoholic cirrhosis, NASH, and hepatitis C from 1987 - 2022</a:t>
            </a:r>
          </a:p>
          <a:p>
            <a:pPr marL="0" indent="0">
              <a:buNone/>
            </a:pPr>
            <a:endParaRPr lang="en-US" sz="3500" dirty="0"/>
          </a:p>
          <a:p>
            <a:pPr marL="0" indent="0">
              <a:lnSpc>
                <a:spcPct val="90000"/>
              </a:lnSpc>
              <a:buNone/>
            </a:pPr>
            <a:endParaRPr lang="en-US" sz="3500" dirty="0"/>
          </a:p>
        </p:txBody>
      </p:sp>
      <p:pic>
        <p:nvPicPr>
          <p:cNvPr id="13" name="Picture 12" descr="The SGPlot Procedure">
            <a:extLst>
              <a:ext uri="{FF2B5EF4-FFF2-40B4-BE49-F238E27FC236}">
                <a16:creationId xmlns:a16="http://schemas.microsoft.com/office/drawing/2014/main" id="{BF2AF375-1BD7-5577-F8C9-A79ABEB2880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946082" y="4648570"/>
            <a:ext cx="12344401" cy="9258301"/>
          </a:xfrm>
          <a:prstGeom prst="rect">
            <a:avLst/>
          </a:prstGeom>
          <a:noFill/>
          <a:ln>
            <a:noFill/>
          </a:ln>
        </p:spPr>
      </p:pic>
      <p:pic>
        <p:nvPicPr>
          <p:cNvPr id="15" name="Picture 14" descr="The SGPlot Procedure">
            <a:extLst>
              <a:ext uri="{FF2B5EF4-FFF2-40B4-BE49-F238E27FC236}">
                <a16:creationId xmlns:a16="http://schemas.microsoft.com/office/drawing/2014/main" id="{DBF145DD-70D4-EBCF-2C52-F28CDA2A02F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6082" y="16742215"/>
            <a:ext cx="12344401" cy="9258301"/>
          </a:xfrm>
          <a:prstGeom prst="rect">
            <a:avLst/>
          </a:prstGeom>
          <a:noFill/>
          <a:ln>
            <a:noFill/>
          </a:ln>
        </p:spPr>
      </p:pic>
      <p:sp>
        <p:nvSpPr>
          <p:cNvPr id="16" name="Content Placeholder 5">
            <a:extLst>
              <a:ext uri="{FF2B5EF4-FFF2-40B4-BE49-F238E27FC236}">
                <a16:creationId xmlns:a16="http://schemas.microsoft.com/office/drawing/2014/main" id="{06998B11-F603-06AA-6D92-C8CFC3556C44}"/>
              </a:ext>
            </a:extLst>
          </p:cNvPr>
          <p:cNvSpPr txBox="1">
            <a:spLocks/>
          </p:cNvSpPr>
          <p:nvPr/>
        </p:nvSpPr>
        <p:spPr>
          <a:xfrm>
            <a:off x="37946082" y="26391821"/>
            <a:ext cx="12344401" cy="1876047"/>
          </a:xfrm>
          <a:prstGeom prst="rect">
            <a:avLst/>
          </a:prstGeom>
          <a:solidFill>
            <a:schemeClr val="bg1"/>
          </a:solidFill>
          <a:ln w="63500" cap="flat" cmpd="sng">
            <a:solidFill>
              <a:schemeClr val="tx1"/>
            </a:solidFill>
            <a:miter lim="800000"/>
          </a:ln>
        </p:spPr>
        <p:txBody>
          <a:bodyPr vert="horz" lIns="384048" tIns="192024" rIns="384048" bIns="192024" rtlCol="0">
            <a:noAutofit/>
          </a:bodyPr>
          <a:lstStyle>
            <a:lvl1pPr marL="1920240" indent="-1920240" algn="l" defTabSz="2560320" rtl="0" eaLnBrk="1" latinLnBrk="0" hangingPunct="1">
              <a:spcBef>
                <a:spcPct val="20000"/>
              </a:spcBef>
              <a:buFont typeface="Arial"/>
              <a:buChar char="•"/>
              <a:defRPr sz="15700" kern="1200">
                <a:solidFill>
                  <a:schemeClr val="tx1"/>
                </a:solidFill>
                <a:latin typeface="+mn-lt"/>
                <a:ea typeface="+mn-ea"/>
                <a:cs typeface="+mn-cs"/>
              </a:defRPr>
            </a:lvl1pPr>
            <a:lvl2pPr marL="4160520" indent="-1600200" algn="l" defTabSz="2560320" rtl="0" eaLnBrk="1" latinLnBrk="0" hangingPunct="1">
              <a:spcBef>
                <a:spcPct val="20000"/>
              </a:spcBef>
              <a:buFont typeface="Arial"/>
              <a:buChar char="–"/>
              <a:defRPr sz="13400" kern="1200">
                <a:solidFill>
                  <a:schemeClr val="tx1"/>
                </a:solidFill>
                <a:latin typeface="+mn-lt"/>
                <a:ea typeface="+mn-ea"/>
                <a:cs typeface="+mn-cs"/>
              </a:defRPr>
            </a:lvl2pPr>
            <a:lvl3pPr marL="6400800" indent="-1280160" algn="l" defTabSz="2560320" rtl="0" eaLnBrk="1" latinLnBrk="0" hangingPunct="1">
              <a:spcBef>
                <a:spcPct val="20000"/>
              </a:spcBef>
              <a:buFont typeface="Arial"/>
              <a:buChar char="•"/>
              <a:defRPr sz="11200" kern="1200">
                <a:solidFill>
                  <a:schemeClr val="tx1"/>
                </a:solidFill>
                <a:latin typeface="+mn-lt"/>
                <a:ea typeface="+mn-ea"/>
                <a:cs typeface="+mn-cs"/>
              </a:defRPr>
            </a:lvl3pPr>
            <a:lvl4pPr marL="8961120" indent="-1280160" algn="l" defTabSz="2560320" rtl="0" eaLnBrk="1" latinLnBrk="0" hangingPunct="1">
              <a:spcBef>
                <a:spcPct val="20000"/>
              </a:spcBef>
              <a:buFont typeface="Arial"/>
              <a:buChar char="–"/>
              <a:defRPr sz="10100" kern="1200">
                <a:solidFill>
                  <a:schemeClr val="tx1"/>
                </a:solidFill>
                <a:latin typeface="+mn-lt"/>
                <a:ea typeface="+mn-ea"/>
                <a:cs typeface="+mn-cs"/>
              </a:defRPr>
            </a:lvl4pPr>
            <a:lvl5pPr marL="11521440" indent="-1280160" algn="l" defTabSz="2560320" rtl="0" eaLnBrk="1" latinLnBrk="0" hangingPunct="1">
              <a:spcBef>
                <a:spcPct val="20000"/>
              </a:spcBef>
              <a:buFont typeface="Arial"/>
              <a:buChar char="»"/>
              <a:defRPr sz="10100" kern="1200">
                <a:solidFill>
                  <a:schemeClr val="tx1"/>
                </a:solidFill>
                <a:latin typeface="+mn-lt"/>
                <a:ea typeface="+mn-ea"/>
                <a:cs typeface="+mn-cs"/>
              </a:defRPr>
            </a:lvl5pPr>
            <a:lvl6pPr marL="14081760" indent="-1280160" algn="l" defTabSz="2560320" rtl="0" eaLnBrk="1" latinLnBrk="0" hangingPunct="1">
              <a:spcBef>
                <a:spcPct val="20000"/>
              </a:spcBef>
              <a:buFont typeface="Arial"/>
              <a:buChar char="•"/>
              <a:defRPr sz="10100" kern="1200">
                <a:solidFill>
                  <a:schemeClr val="tx1"/>
                </a:solidFill>
                <a:latin typeface="+mn-lt"/>
                <a:ea typeface="+mn-ea"/>
                <a:cs typeface="+mn-cs"/>
              </a:defRPr>
            </a:lvl6pPr>
            <a:lvl7pPr marL="16642080" indent="-1280160" algn="l" defTabSz="2560320" rtl="0" eaLnBrk="1" latinLnBrk="0" hangingPunct="1">
              <a:spcBef>
                <a:spcPct val="20000"/>
              </a:spcBef>
              <a:buFont typeface="Arial"/>
              <a:buChar char="•"/>
              <a:defRPr sz="10100" kern="1200">
                <a:solidFill>
                  <a:schemeClr val="tx1"/>
                </a:solidFill>
                <a:latin typeface="+mn-lt"/>
                <a:ea typeface="+mn-ea"/>
                <a:cs typeface="+mn-cs"/>
              </a:defRPr>
            </a:lvl7pPr>
            <a:lvl8pPr marL="19202400" indent="-1280160" algn="l" defTabSz="2560320" rtl="0" eaLnBrk="1" latinLnBrk="0" hangingPunct="1">
              <a:spcBef>
                <a:spcPct val="20000"/>
              </a:spcBef>
              <a:buFont typeface="Arial"/>
              <a:buChar char="•"/>
              <a:defRPr sz="10100" kern="1200">
                <a:solidFill>
                  <a:schemeClr val="tx1"/>
                </a:solidFill>
                <a:latin typeface="+mn-lt"/>
                <a:ea typeface="+mn-ea"/>
                <a:cs typeface="+mn-cs"/>
              </a:defRPr>
            </a:lvl8pPr>
            <a:lvl9pPr marL="21762720" indent="-1280160" algn="l" defTabSz="2560320" rtl="0" eaLnBrk="1" latinLnBrk="0" hangingPunct="1">
              <a:spcBef>
                <a:spcPct val="20000"/>
              </a:spcBef>
              <a:buFont typeface="Arial"/>
              <a:buChar char="•"/>
              <a:defRPr sz="10100" kern="1200">
                <a:solidFill>
                  <a:schemeClr val="tx1"/>
                </a:solidFill>
                <a:latin typeface="+mn-lt"/>
                <a:ea typeface="+mn-ea"/>
                <a:cs typeface="+mn-cs"/>
              </a:defRPr>
            </a:lvl9pPr>
          </a:lstStyle>
          <a:p>
            <a:pPr marL="0" indent="0">
              <a:buNone/>
            </a:pPr>
            <a:r>
              <a:rPr lang="en-US" sz="3500" dirty="0"/>
              <a:t>Panel B: Kaplan-Meier curve for patient survival in liver transplant recipients for alcoholic cirrhosis, NASH, and hepatitis C from 1987 - 2022 </a:t>
            </a:r>
          </a:p>
          <a:p>
            <a:pPr marL="0" indent="0">
              <a:buNone/>
            </a:pPr>
            <a:endParaRPr lang="en-US" sz="3500" dirty="0"/>
          </a:p>
          <a:p>
            <a:pPr marL="0" indent="0">
              <a:lnSpc>
                <a:spcPct val="90000"/>
              </a:lnSpc>
              <a:buNone/>
            </a:pPr>
            <a:endParaRPr lang="en-US" sz="3500" dirty="0"/>
          </a:p>
        </p:txBody>
      </p:sp>
      <p:pic>
        <p:nvPicPr>
          <p:cNvPr id="18" name="Picture 17">
            <a:extLst>
              <a:ext uri="{FF2B5EF4-FFF2-40B4-BE49-F238E27FC236}">
                <a16:creationId xmlns:a16="http://schemas.microsoft.com/office/drawing/2014/main" id="{2229849A-3836-1F77-9308-6D10D3699012}"/>
              </a:ext>
            </a:extLst>
          </p:cNvPr>
          <p:cNvPicPr>
            <a:picLocks noChangeAspect="1"/>
          </p:cNvPicPr>
          <p:nvPr/>
        </p:nvPicPr>
        <p:blipFill>
          <a:blip r:embed="rId6"/>
          <a:stretch>
            <a:fillRect/>
          </a:stretch>
        </p:blipFill>
        <p:spPr>
          <a:xfrm>
            <a:off x="18576439" y="12112639"/>
            <a:ext cx="9072939" cy="13609409"/>
          </a:xfrm>
          <a:prstGeom prst="rect">
            <a:avLst/>
          </a:prstGeom>
        </p:spPr>
      </p:pic>
      <p:pic>
        <p:nvPicPr>
          <p:cNvPr id="20" name="Picture 19">
            <a:extLst>
              <a:ext uri="{FF2B5EF4-FFF2-40B4-BE49-F238E27FC236}">
                <a16:creationId xmlns:a16="http://schemas.microsoft.com/office/drawing/2014/main" id="{D614A4E5-637F-999F-5389-8650B8C46CFC}"/>
              </a:ext>
            </a:extLst>
          </p:cNvPr>
          <p:cNvPicPr>
            <a:picLocks noChangeAspect="1"/>
          </p:cNvPicPr>
          <p:nvPr/>
        </p:nvPicPr>
        <p:blipFill>
          <a:blip r:embed="rId7"/>
          <a:stretch>
            <a:fillRect/>
          </a:stretch>
        </p:blipFill>
        <p:spPr>
          <a:xfrm>
            <a:off x="28000284" y="12112639"/>
            <a:ext cx="8576763" cy="13609409"/>
          </a:xfrm>
          <a:prstGeom prst="rect">
            <a:avLst/>
          </a:prstGeom>
        </p:spPr>
      </p:pic>
    </p:spTree>
    <p:extLst>
      <p:ext uri="{BB962C8B-B14F-4D97-AF65-F5344CB8AC3E}">
        <p14:creationId xmlns:p14="http://schemas.microsoft.com/office/powerpoint/2010/main" val="1866977490"/>
      </p:ext>
    </p:extLst>
  </p:cSld>
  <p:clrMapOvr>
    <a:masterClrMapping/>
  </p:clrMapOvr>
</p:sld>
</file>

<file path=ppt/theme/theme1.xml><?xml version="1.0" encoding="utf-8"?>
<a:theme xmlns:a="http://schemas.openxmlformats.org/drawingml/2006/main" name="Office Theme">
  <a:themeElements>
    <a:clrScheme name="Custom 3">
      <a:dk1>
        <a:srgbClr val="1D1B10"/>
      </a:dk1>
      <a:lt1>
        <a:sysClr val="window" lastClr="FFFFFF"/>
      </a:lt1>
      <a:dk2>
        <a:srgbClr val="900000"/>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670</TotalTime>
  <Words>716</Words>
  <Application>Microsoft Macintosh PowerPoint</Application>
  <PresentationFormat>Custom</PresentationFormat>
  <Paragraphs>34</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ouhsc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Sooter</dc:creator>
  <cp:lastModifiedBy>John Moon</cp:lastModifiedBy>
  <cp:revision>76</cp:revision>
  <dcterms:created xsi:type="dcterms:W3CDTF">2012-06-08T15:40:16Z</dcterms:created>
  <dcterms:modified xsi:type="dcterms:W3CDTF">2023-09-27T18:08:57Z</dcterms:modified>
</cp:coreProperties>
</file>