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7" r:id="rId6"/>
    <p:sldId id="261" r:id="rId7"/>
    <p:sldId id="262" r:id="rId8"/>
    <p:sldId id="289" r:id="rId9"/>
    <p:sldId id="295" r:id="rId10"/>
    <p:sldId id="264" r:id="rId11"/>
    <p:sldId id="278" r:id="rId12"/>
    <p:sldId id="266" r:id="rId13"/>
    <p:sldId id="296" r:id="rId14"/>
    <p:sldId id="2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93FADB-DD92-4767-80F3-7C7EF3B8BE38}" v="3" dt="2024-04-16T01:49:48.688"/>
  </p1510:revLst>
</p1510:revInfo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73950" autoAdjust="0"/>
  </p:normalViewPr>
  <p:slideViewPr>
    <p:cSldViewPr snapToGrid="0">
      <p:cViewPr varScale="1">
        <p:scale>
          <a:sx n="86" d="100"/>
          <a:sy n="86" d="100"/>
        </p:scale>
        <p:origin x="752" y="56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Sarani" userId="802587e82152a5fe" providerId="LiveId" clId="{5793FADB-DD92-4767-80F3-7C7EF3B8BE38}"/>
    <pc:docChg chg="custSel addSld delSld modSld">
      <pc:chgData name="Eric Sarani" userId="802587e82152a5fe" providerId="LiveId" clId="{5793FADB-DD92-4767-80F3-7C7EF3B8BE38}" dt="2024-04-18T20:52:29.781" v="2653" actId="20577"/>
      <pc:docMkLst>
        <pc:docMk/>
      </pc:docMkLst>
      <pc:sldChg chg="delSp modSp mod modNotesTx">
        <pc:chgData name="Eric Sarani" userId="802587e82152a5fe" providerId="LiveId" clId="{5793FADB-DD92-4767-80F3-7C7EF3B8BE38}" dt="2024-04-18T02:25:14.823" v="2490" actId="20577"/>
        <pc:sldMkLst>
          <pc:docMk/>
          <pc:sldMk cId="1346372204" sldId="264"/>
        </pc:sldMkLst>
        <pc:spChg chg="del">
          <ac:chgData name="Eric Sarani" userId="802587e82152a5fe" providerId="LiveId" clId="{5793FADB-DD92-4767-80F3-7C7EF3B8BE38}" dt="2024-04-16T01:29:28.768" v="329" actId="478"/>
          <ac:spMkLst>
            <pc:docMk/>
            <pc:sldMk cId="1346372204" sldId="264"/>
            <ac:spMk id="4" creationId="{5C2ACA2A-6BBE-47CF-B76F-F56C9DBF77E6}"/>
          </ac:spMkLst>
        </pc:spChg>
        <pc:spChg chg="del">
          <ac:chgData name="Eric Sarani" userId="802587e82152a5fe" providerId="LiveId" clId="{5793FADB-DD92-4767-80F3-7C7EF3B8BE38}" dt="2024-04-16T01:29:26.059" v="328" actId="478"/>
          <ac:spMkLst>
            <pc:docMk/>
            <pc:sldMk cId="1346372204" sldId="264"/>
            <ac:spMk id="5" creationId="{396A095E-DB05-47EC-A2D5-47398A4A00B4}"/>
          </ac:spMkLst>
        </pc:spChg>
        <pc:spChg chg="mod">
          <ac:chgData name="Eric Sarani" userId="802587e82152a5fe" providerId="LiveId" clId="{5793FADB-DD92-4767-80F3-7C7EF3B8BE38}" dt="2024-04-16T01:24:01.151" v="85" actId="1076"/>
          <ac:spMkLst>
            <pc:docMk/>
            <pc:sldMk cId="1346372204" sldId="264"/>
            <ac:spMk id="8" creationId="{05AA9089-639E-3CAE-E86C-334F046485BC}"/>
          </ac:spMkLst>
        </pc:spChg>
        <pc:spChg chg="mod">
          <ac:chgData name="Eric Sarani" userId="802587e82152a5fe" providerId="LiveId" clId="{5793FADB-DD92-4767-80F3-7C7EF3B8BE38}" dt="2024-04-18T02:25:14.823" v="2490" actId="20577"/>
          <ac:spMkLst>
            <pc:docMk/>
            <pc:sldMk cId="1346372204" sldId="264"/>
            <ac:spMk id="10" creationId="{831368BA-911C-C2EA-661C-16FA9B3E6569}"/>
          </ac:spMkLst>
        </pc:spChg>
      </pc:sldChg>
      <pc:sldChg chg="addSp delSp modSp mod modNotesTx">
        <pc:chgData name="Eric Sarani" userId="802587e82152a5fe" providerId="LiveId" clId="{5793FADB-DD92-4767-80F3-7C7EF3B8BE38}" dt="2024-04-18T02:34:51.730" v="2651" actId="20577"/>
        <pc:sldMkLst>
          <pc:docMk/>
          <pc:sldMk cId="2121178069" sldId="266"/>
        </pc:sldMkLst>
        <pc:spChg chg="mod">
          <ac:chgData name="Eric Sarani" userId="802587e82152a5fe" providerId="LiveId" clId="{5793FADB-DD92-4767-80F3-7C7EF3B8BE38}" dt="2024-04-16T01:47:32.372" v="1359" actId="20577"/>
          <ac:spMkLst>
            <pc:docMk/>
            <pc:sldMk cId="2121178069" sldId="266"/>
            <ac:spMk id="2" creationId="{5CE54ABB-4929-4810-950B-2DAEA0A5BAB4}"/>
          </ac:spMkLst>
        </pc:spChg>
        <pc:spChg chg="del">
          <ac:chgData name="Eric Sarani" userId="802587e82152a5fe" providerId="LiveId" clId="{5793FADB-DD92-4767-80F3-7C7EF3B8BE38}" dt="2024-04-16T01:48:45.662" v="1412" actId="478"/>
          <ac:spMkLst>
            <pc:docMk/>
            <pc:sldMk cId="2121178069" sldId="266"/>
            <ac:spMk id="3" creationId="{D5E1C399-8F48-44F5-9461-3C89866D4CE1}"/>
          </ac:spMkLst>
        </pc:spChg>
        <pc:spChg chg="del mod">
          <ac:chgData name="Eric Sarani" userId="802587e82152a5fe" providerId="LiveId" clId="{5793FADB-DD92-4767-80F3-7C7EF3B8BE38}" dt="2024-04-16T01:47:27.659" v="1358" actId="478"/>
          <ac:spMkLst>
            <pc:docMk/>
            <pc:sldMk cId="2121178069" sldId="266"/>
            <ac:spMk id="4" creationId="{A112B089-A8F9-45B1-BE6E-EAC10163F082}"/>
          </ac:spMkLst>
        </pc:spChg>
        <pc:spChg chg="mod">
          <ac:chgData name="Eric Sarani" userId="802587e82152a5fe" providerId="LiveId" clId="{5793FADB-DD92-4767-80F3-7C7EF3B8BE38}" dt="2024-04-16T01:49:08.321" v="1457" actId="20577"/>
          <ac:spMkLst>
            <pc:docMk/>
            <pc:sldMk cId="2121178069" sldId="266"/>
            <ac:spMk id="5" creationId="{CF515C5D-2CDB-4E66-B2B8-1451BC44247F}"/>
          </ac:spMkLst>
        </pc:spChg>
        <pc:spChg chg="mod">
          <ac:chgData name="Eric Sarani" userId="802587e82152a5fe" providerId="LiveId" clId="{5793FADB-DD92-4767-80F3-7C7EF3B8BE38}" dt="2024-04-18T02:34:51.730" v="2651" actId="20577"/>
          <ac:spMkLst>
            <pc:docMk/>
            <pc:sldMk cId="2121178069" sldId="266"/>
            <ac:spMk id="6" creationId="{0FE22F9B-4BF8-41DC-8F1C-836B546E59AD}"/>
          </ac:spMkLst>
        </pc:spChg>
        <pc:spChg chg="del mod">
          <ac:chgData name="Eric Sarani" userId="802587e82152a5fe" providerId="LiveId" clId="{5793FADB-DD92-4767-80F3-7C7EF3B8BE38}" dt="2024-04-16T01:48:18.703" v="1408" actId="478"/>
          <ac:spMkLst>
            <pc:docMk/>
            <pc:sldMk cId="2121178069" sldId="266"/>
            <ac:spMk id="7" creationId="{6B35F89A-6CDF-41F7-BD87-18B45BD7330B}"/>
          </ac:spMkLst>
        </pc:spChg>
        <pc:spChg chg="del">
          <ac:chgData name="Eric Sarani" userId="802587e82152a5fe" providerId="LiveId" clId="{5793FADB-DD92-4767-80F3-7C7EF3B8BE38}" dt="2024-04-16T01:49:26.571" v="1464" actId="478"/>
          <ac:spMkLst>
            <pc:docMk/>
            <pc:sldMk cId="2121178069" sldId="266"/>
            <ac:spMk id="8" creationId="{E92B9716-8D44-4864-8986-720957B34362}"/>
          </ac:spMkLst>
        </pc:spChg>
        <pc:spChg chg="del">
          <ac:chgData name="Eric Sarani" userId="802587e82152a5fe" providerId="LiveId" clId="{5793FADB-DD92-4767-80F3-7C7EF3B8BE38}" dt="2024-04-16T01:48:35.670" v="1410" actId="478"/>
          <ac:spMkLst>
            <pc:docMk/>
            <pc:sldMk cId="2121178069" sldId="266"/>
            <ac:spMk id="9" creationId="{7B78F7A0-88C5-4940-B21C-099F472F39F9}"/>
          </ac:spMkLst>
        </pc:spChg>
        <pc:spChg chg="del">
          <ac:chgData name="Eric Sarani" userId="802587e82152a5fe" providerId="LiveId" clId="{5793FADB-DD92-4767-80F3-7C7EF3B8BE38}" dt="2024-04-16T01:48:38.224" v="1411" actId="478"/>
          <ac:spMkLst>
            <pc:docMk/>
            <pc:sldMk cId="2121178069" sldId="266"/>
            <ac:spMk id="10" creationId="{D2186069-FC8E-433D-9BB4-942220CE8CFB}"/>
          </ac:spMkLst>
        </pc:spChg>
        <pc:spChg chg="add mod">
          <ac:chgData name="Eric Sarani" userId="802587e82152a5fe" providerId="LiveId" clId="{5793FADB-DD92-4767-80F3-7C7EF3B8BE38}" dt="2024-04-16T01:48:13.784" v="1406" actId="313"/>
          <ac:spMkLst>
            <pc:docMk/>
            <pc:sldMk cId="2121178069" sldId="266"/>
            <ac:spMk id="13" creationId="{069D75A1-1AA7-4E46-71B5-0F207E260486}"/>
          </ac:spMkLst>
        </pc:spChg>
        <pc:spChg chg="add del mod">
          <ac:chgData name="Eric Sarani" userId="802587e82152a5fe" providerId="LiveId" clId="{5793FADB-DD92-4767-80F3-7C7EF3B8BE38}" dt="2024-04-16T01:48:49.705" v="1413" actId="478"/>
          <ac:spMkLst>
            <pc:docMk/>
            <pc:sldMk cId="2121178069" sldId="266"/>
            <ac:spMk id="15" creationId="{3EFA844F-8529-7018-AFD2-A420A36B2CE2}"/>
          </ac:spMkLst>
        </pc:spChg>
        <pc:spChg chg="add mod">
          <ac:chgData name="Eric Sarani" userId="802587e82152a5fe" providerId="LiveId" clId="{5793FADB-DD92-4767-80F3-7C7EF3B8BE38}" dt="2024-04-16T01:49:22.784" v="1463" actId="20577"/>
          <ac:spMkLst>
            <pc:docMk/>
            <pc:sldMk cId="2121178069" sldId="266"/>
            <ac:spMk id="16" creationId="{5A5FDCE2-7383-839A-0B57-181F0733B0EE}"/>
          </ac:spMkLst>
        </pc:spChg>
        <pc:spChg chg="add del mod">
          <ac:chgData name="Eric Sarani" userId="802587e82152a5fe" providerId="LiveId" clId="{5793FADB-DD92-4767-80F3-7C7EF3B8BE38}" dt="2024-04-16T01:49:27.907" v="1465" actId="478"/>
          <ac:spMkLst>
            <pc:docMk/>
            <pc:sldMk cId="2121178069" sldId="266"/>
            <ac:spMk id="18" creationId="{D461C3D1-B9FA-FDCF-8253-26F6A7090E22}"/>
          </ac:spMkLst>
        </pc:spChg>
        <pc:spChg chg="add mod">
          <ac:chgData name="Eric Sarani" userId="802587e82152a5fe" providerId="LiveId" clId="{5793FADB-DD92-4767-80F3-7C7EF3B8BE38}" dt="2024-04-16T01:49:46.935" v="1479" actId="20577"/>
          <ac:spMkLst>
            <pc:docMk/>
            <pc:sldMk cId="2121178069" sldId="266"/>
            <ac:spMk id="19" creationId="{32B1E5C8-B423-0494-C60F-2D3E3B22F83A}"/>
          </ac:spMkLst>
        </pc:spChg>
        <pc:spChg chg="add mod">
          <ac:chgData name="Eric Sarani" userId="802587e82152a5fe" providerId="LiveId" clId="{5793FADB-DD92-4767-80F3-7C7EF3B8BE38}" dt="2024-04-16T01:49:57.778" v="1487" actId="20577"/>
          <ac:spMkLst>
            <pc:docMk/>
            <pc:sldMk cId="2121178069" sldId="266"/>
            <ac:spMk id="20" creationId="{684883DF-0647-8D8F-DD94-342E24DB77B4}"/>
          </ac:spMkLst>
        </pc:spChg>
      </pc:sldChg>
      <pc:sldChg chg="addSp delSp modSp mod modNotesTx">
        <pc:chgData name="Eric Sarani" userId="802587e82152a5fe" providerId="LiveId" clId="{5793FADB-DD92-4767-80F3-7C7EF3B8BE38}" dt="2024-04-16T01:53:10.819" v="1509" actId="20577"/>
        <pc:sldMkLst>
          <pc:docMk/>
          <pc:sldMk cId="2069393026" sldId="278"/>
        </pc:sldMkLst>
        <pc:spChg chg="mod">
          <ac:chgData name="Eric Sarani" userId="802587e82152a5fe" providerId="LiveId" clId="{5793FADB-DD92-4767-80F3-7C7EF3B8BE38}" dt="2024-04-16T01:34:15.332" v="866" actId="20577"/>
          <ac:spMkLst>
            <pc:docMk/>
            <pc:sldMk cId="2069393026" sldId="278"/>
            <ac:spMk id="2" creationId="{8A4E0A63-A388-49B1-A04E-27CE9BD622EF}"/>
          </ac:spMkLst>
        </pc:spChg>
        <pc:spChg chg="del">
          <ac:chgData name="Eric Sarani" userId="802587e82152a5fe" providerId="LiveId" clId="{5793FADB-DD92-4767-80F3-7C7EF3B8BE38}" dt="2024-04-16T01:36:11.012" v="883" actId="478"/>
          <ac:spMkLst>
            <pc:docMk/>
            <pc:sldMk cId="2069393026" sldId="278"/>
            <ac:spMk id="3" creationId="{005C44B1-BA82-483C-BD91-F89067442F9E}"/>
          </ac:spMkLst>
        </pc:spChg>
        <pc:spChg chg="del">
          <ac:chgData name="Eric Sarani" userId="802587e82152a5fe" providerId="LiveId" clId="{5793FADB-DD92-4767-80F3-7C7EF3B8BE38}" dt="2024-04-16T01:35:49.819" v="880" actId="478"/>
          <ac:spMkLst>
            <pc:docMk/>
            <pc:sldMk cId="2069393026" sldId="278"/>
            <ac:spMk id="5" creationId="{06E82690-B145-4D4F-B2D1-0B2A8C50FD71}"/>
          </ac:spMkLst>
        </pc:spChg>
        <pc:spChg chg="mod">
          <ac:chgData name="Eric Sarani" userId="802587e82152a5fe" providerId="LiveId" clId="{5793FADB-DD92-4767-80F3-7C7EF3B8BE38}" dt="2024-04-16T01:42:33.165" v="1008" actId="20577"/>
          <ac:spMkLst>
            <pc:docMk/>
            <pc:sldMk cId="2069393026" sldId="278"/>
            <ac:spMk id="6" creationId="{7640DF9D-0C9E-4C5D-9635-6B4DE10CCEE5}"/>
          </ac:spMkLst>
        </pc:spChg>
        <pc:spChg chg="mod">
          <ac:chgData name="Eric Sarani" userId="802587e82152a5fe" providerId="LiveId" clId="{5793FADB-DD92-4767-80F3-7C7EF3B8BE38}" dt="2024-04-16T01:53:10.819" v="1509" actId="20577"/>
          <ac:spMkLst>
            <pc:docMk/>
            <pc:sldMk cId="2069393026" sldId="278"/>
            <ac:spMk id="7" creationId="{40297407-CE4E-4284-879D-AEC395713625}"/>
          </ac:spMkLst>
        </pc:spChg>
        <pc:spChg chg="del mod">
          <ac:chgData name="Eric Sarani" userId="802587e82152a5fe" providerId="LiveId" clId="{5793FADB-DD92-4767-80F3-7C7EF3B8BE38}" dt="2024-04-16T01:42:08.925" v="994" actId="478"/>
          <ac:spMkLst>
            <pc:docMk/>
            <pc:sldMk cId="2069393026" sldId="278"/>
            <ac:spMk id="8" creationId="{F5C3A7BE-F7FC-4942-A31A-491A8A806103}"/>
          </ac:spMkLst>
        </pc:spChg>
        <pc:spChg chg="del mod">
          <ac:chgData name="Eric Sarani" userId="802587e82152a5fe" providerId="LiveId" clId="{5793FADB-DD92-4767-80F3-7C7EF3B8BE38}" dt="2024-04-16T01:42:13.320" v="997" actId="478"/>
          <ac:spMkLst>
            <pc:docMk/>
            <pc:sldMk cId="2069393026" sldId="278"/>
            <ac:spMk id="9" creationId="{95CCE699-03D1-4642-B46A-B14EF17DA183}"/>
          </ac:spMkLst>
        </pc:spChg>
        <pc:spChg chg="del">
          <ac:chgData name="Eric Sarani" userId="802587e82152a5fe" providerId="LiveId" clId="{5793FADB-DD92-4767-80F3-7C7EF3B8BE38}" dt="2024-04-16T01:35:41.218" v="877" actId="478"/>
          <ac:spMkLst>
            <pc:docMk/>
            <pc:sldMk cId="2069393026" sldId="278"/>
            <ac:spMk id="10" creationId="{BC1DF189-6F2F-4C21-88CC-C82D3D0D147B}"/>
          </ac:spMkLst>
        </pc:spChg>
        <pc:spChg chg="add del mod">
          <ac:chgData name="Eric Sarani" userId="802587e82152a5fe" providerId="LiveId" clId="{5793FADB-DD92-4767-80F3-7C7EF3B8BE38}" dt="2024-04-16T01:35:11.547" v="873" actId="478"/>
          <ac:spMkLst>
            <pc:docMk/>
            <pc:sldMk cId="2069393026" sldId="278"/>
            <ac:spMk id="12" creationId="{15564DEE-8B84-546F-1995-17EBF49D6473}"/>
          </ac:spMkLst>
        </pc:spChg>
        <pc:spChg chg="add del mod">
          <ac:chgData name="Eric Sarani" userId="802587e82152a5fe" providerId="LiveId" clId="{5793FADB-DD92-4767-80F3-7C7EF3B8BE38}" dt="2024-04-16T01:35:13.918" v="874" actId="478"/>
          <ac:spMkLst>
            <pc:docMk/>
            <pc:sldMk cId="2069393026" sldId="278"/>
            <ac:spMk id="14" creationId="{C5B822BA-BAE5-CFF8-EACF-459AB79C7DA7}"/>
          </ac:spMkLst>
        </pc:spChg>
        <pc:spChg chg="add del mod">
          <ac:chgData name="Eric Sarani" userId="802587e82152a5fe" providerId="LiveId" clId="{5793FADB-DD92-4767-80F3-7C7EF3B8BE38}" dt="2024-04-16T01:35:46.907" v="879" actId="478"/>
          <ac:spMkLst>
            <pc:docMk/>
            <pc:sldMk cId="2069393026" sldId="278"/>
            <ac:spMk id="18" creationId="{A5537033-01C3-B9A1-0C0F-2F5A8B3B080F}"/>
          </ac:spMkLst>
        </pc:spChg>
        <pc:spChg chg="add del mod">
          <ac:chgData name="Eric Sarani" userId="802587e82152a5fe" providerId="LiveId" clId="{5793FADB-DD92-4767-80F3-7C7EF3B8BE38}" dt="2024-04-16T01:35:51.142" v="881" actId="478"/>
          <ac:spMkLst>
            <pc:docMk/>
            <pc:sldMk cId="2069393026" sldId="278"/>
            <ac:spMk id="20" creationId="{37F9CF5C-CBB6-975E-5F0A-B4848B42F1AB}"/>
          </ac:spMkLst>
        </pc:spChg>
        <pc:spChg chg="add del mod">
          <ac:chgData name="Eric Sarani" userId="802587e82152a5fe" providerId="LiveId" clId="{5793FADB-DD92-4767-80F3-7C7EF3B8BE38}" dt="2024-04-16T01:42:11.314" v="996" actId="478"/>
          <ac:spMkLst>
            <pc:docMk/>
            <pc:sldMk cId="2069393026" sldId="278"/>
            <ac:spMk id="22" creationId="{A3AD466C-A56E-4211-12DC-991869B80078}"/>
          </ac:spMkLst>
        </pc:spChg>
        <pc:spChg chg="del">
          <ac:chgData name="Eric Sarani" userId="802587e82152a5fe" providerId="LiveId" clId="{5793FADB-DD92-4767-80F3-7C7EF3B8BE38}" dt="2024-04-16T01:36:13.378" v="884" actId="478"/>
          <ac:spMkLst>
            <pc:docMk/>
            <pc:sldMk cId="2069393026" sldId="278"/>
            <ac:spMk id="32" creationId="{D5DB19F8-B538-4965-BA90-ED372B99F5DC}"/>
          </ac:spMkLst>
        </pc:spChg>
        <pc:picChg chg="add mod">
          <ac:chgData name="Eric Sarani" userId="802587e82152a5fe" providerId="LiveId" clId="{5793FADB-DD92-4767-80F3-7C7EF3B8BE38}" dt="2024-04-16T01:35:35.432" v="876" actId="1076"/>
          <ac:picMkLst>
            <pc:docMk/>
            <pc:sldMk cId="2069393026" sldId="278"/>
            <ac:picMk id="16" creationId="{37AA1634-F709-DFFB-BBC8-7D7E95900170}"/>
          </ac:picMkLst>
        </pc:picChg>
      </pc:sldChg>
      <pc:sldChg chg="addSp delSp modSp del mod">
        <pc:chgData name="Eric Sarani" userId="802587e82152a5fe" providerId="LiveId" clId="{5793FADB-DD92-4767-80F3-7C7EF3B8BE38}" dt="2024-04-16T01:51:45.150" v="1508" actId="47"/>
        <pc:sldMkLst>
          <pc:docMk/>
          <pc:sldMk cId="404854312" sldId="292"/>
        </pc:sldMkLst>
        <pc:spChg chg="del">
          <ac:chgData name="Eric Sarani" userId="802587e82152a5fe" providerId="LiveId" clId="{5793FADB-DD92-4767-80F3-7C7EF3B8BE38}" dt="2024-04-16T01:51:36.989" v="1505" actId="478"/>
          <ac:spMkLst>
            <pc:docMk/>
            <pc:sldMk cId="404854312" sldId="292"/>
            <ac:spMk id="2" creationId="{5864BC4F-3D59-464A-857E-6F155B368ED7}"/>
          </ac:spMkLst>
        </pc:spChg>
        <pc:spChg chg="add del mod">
          <ac:chgData name="Eric Sarani" userId="802587e82152a5fe" providerId="LiveId" clId="{5793FADB-DD92-4767-80F3-7C7EF3B8BE38}" dt="2024-04-16T01:51:40.296" v="1506" actId="478"/>
          <ac:spMkLst>
            <pc:docMk/>
            <pc:sldMk cId="404854312" sldId="292"/>
            <ac:spMk id="4" creationId="{0DA64B6F-F9FC-EB9E-BBD6-2925FAE80BBD}"/>
          </ac:spMkLst>
        </pc:spChg>
        <pc:spChg chg="del">
          <ac:chgData name="Eric Sarani" userId="802587e82152a5fe" providerId="LiveId" clId="{5793FADB-DD92-4767-80F3-7C7EF3B8BE38}" dt="2024-04-16T01:51:43.294" v="1507" actId="478"/>
          <ac:spMkLst>
            <pc:docMk/>
            <pc:sldMk cId="404854312" sldId="292"/>
            <ac:spMk id="9" creationId="{8C1455DF-5CEC-44A2-A92D-8E901D15B7CC}"/>
          </ac:spMkLst>
        </pc:spChg>
        <pc:spChg chg="add mod">
          <ac:chgData name="Eric Sarani" userId="802587e82152a5fe" providerId="LiveId" clId="{5793FADB-DD92-4767-80F3-7C7EF3B8BE38}" dt="2024-04-16T01:51:43.294" v="1507" actId="478"/>
          <ac:spMkLst>
            <pc:docMk/>
            <pc:sldMk cId="404854312" sldId="292"/>
            <ac:spMk id="12" creationId="{8ACCDB02-BB37-F66C-07ED-0BBC022020BD}"/>
          </ac:spMkLst>
        </pc:spChg>
      </pc:sldChg>
      <pc:sldChg chg="addSp delSp modSp new mod modNotesTx">
        <pc:chgData name="Eric Sarani" userId="802587e82152a5fe" providerId="LiveId" clId="{5793FADB-DD92-4767-80F3-7C7EF3B8BE38}" dt="2024-04-18T02:32:06.410" v="2630" actId="478"/>
        <pc:sldMkLst>
          <pc:docMk/>
          <pc:sldMk cId="2375414671" sldId="296"/>
        </pc:sldMkLst>
        <pc:spChg chg="mod">
          <ac:chgData name="Eric Sarani" userId="802587e82152a5fe" providerId="LiveId" clId="{5793FADB-DD92-4767-80F3-7C7EF3B8BE38}" dt="2024-04-16T01:53:56.803" v="1514" actId="20577"/>
          <ac:spMkLst>
            <pc:docMk/>
            <pc:sldMk cId="2375414671" sldId="296"/>
            <ac:spMk id="2" creationId="{36673097-4742-17F8-41EB-53E7819A0C1D}"/>
          </ac:spMkLst>
        </pc:spChg>
        <pc:spChg chg="mod">
          <ac:chgData name="Eric Sarani" userId="802587e82152a5fe" providerId="LiveId" clId="{5793FADB-DD92-4767-80F3-7C7EF3B8BE38}" dt="2024-04-16T01:56:13.176" v="1651" actId="27636"/>
          <ac:spMkLst>
            <pc:docMk/>
            <pc:sldMk cId="2375414671" sldId="296"/>
            <ac:spMk id="3" creationId="{6A6CCBEB-0014-406F-633A-8640D67B3B6A}"/>
          </ac:spMkLst>
        </pc:spChg>
        <pc:spChg chg="del">
          <ac:chgData name="Eric Sarani" userId="802587e82152a5fe" providerId="LiveId" clId="{5793FADB-DD92-4767-80F3-7C7EF3B8BE38}" dt="2024-04-16T01:56:16.012" v="1652" actId="478"/>
          <ac:spMkLst>
            <pc:docMk/>
            <pc:sldMk cId="2375414671" sldId="296"/>
            <ac:spMk id="4" creationId="{281F6163-D85D-FC5E-1D13-6DADC1EB0524}"/>
          </ac:spMkLst>
        </pc:spChg>
        <pc:spChg chg="del">
          <ac:chgData name="Eric Sarani" userId="802587e82152a5fe" providerId="LiveId" clId="{5793FADB-DD92-4767-80F3-7C7EF3B8BE38}" dt="2024-04-16T01:56:17.070" v="1653" actId="478"/>
          <ac:spMkLst>
            <pc:docMk/>
            <pc:sldMk cId="2375414671" sldId="296"/>
            <ac:spMk id="5" creationId="{EFA2206F-1EB5-1EC1-0F74-66F3D37797B9}"/>
          </ac:spMkLst>
        </pc:spChg>
        <pc:spChg chg="mod">
          <ac:chgData name="Eric Sarani" userId="802587e82152a5fe" providerId="LiveId" clId="{5793FADB-DD92-4767-80F3-7C7EF3B8BE38}" dt="2024-04-16T15:14:56.495" v="2474" actId="20577"/>
          <ac:spMkLst>
            <pc:docMk/>
            <pc:sldMk cId="2375414671" sldId="296"/>
            <ac:spMk id="6" creationId="{D0A27EE3-6CA4-86B0-3FC0-333BB8930FA2}"/>
          </ac:spMkLst>
        </pc:spChg>
        <pc:spChg chg="del">
          <ac:chgData name="Eric Sarani" userId="802587e82152a5fe" providerId="LiveId" clId="{5793FADB-DD92-4767-80F3-7C7EF3B8BE38}" dt="2024-04-16T01:56:20.213" v="1655" actId="478"/>
          <ac:spMkLst>
            <pc:docMk/>
            <pc:sldMk cId="2375414671" sldId="296"/>
            <ac:spMk id="7" creationId="{FF1FC357-D8C4-8D77-AF57-F9B2681D13A7}"/>
          </ac:spMkLst>
        </pc:spChg>
        <pc:spChg chg="del">
          <ac:chgData name="Eric Sarani" userId="802587e82152a5fe" providerId="LiveId" clId="{5793FADB-DD92-4767-80F3-7C7EF3B8BE38}" dt="2024-04-16T01:56:20.888" v="1656" actId="478"/>
          <ac:spMkLst>
            <pc:docMk/>
            <pc:sldMk cId="2375414671" sldId="296"/>
            <ac:spMk id="8" creationId="{DE85ED59-6D60-F537-6DCE-FFAAC9486B79}"/>
          </ac:spMkLst>
        </pc:spChg>
        <pc:spChg chg="del">
          <ac:chgData name="Eric Sarani" userId="802587e82152a5fe" providerId="LiveId" clId="{5793FADB-DD92-4767-80F3-7C7EF3B8BE38}" dt="2024-04-16T01:56:31.993" v="1659" actId="478"/>
          <ac:spMkLst>
            <pc:docMk/>
            <pc:sldMk cId="2375414671" sldId="296"/>
            <ac:spMk id="9" creationId="{E8F2D165-66D8-BE11-04FD-D08F79C8A872}"/>
          </ac:spMkLst>
        </pc:spChg>
        <pc:spChg chg="del">
          <ac:chgData name="Eric Sarani" userId="802587e82152a5fe" providerId="LiveId" clId="{5793FADB-DD92-4767-80F3-7C7EF3B8BE38}" dt="2024-04-16T01:56:29.309" v="1658" actId="478"/>
          <ac:spMkLst>
            <pc:docMk/>
            <pc:sldMk cId="2375414671" sldId="296"/>
            <ac:spMk id="10" creationId="{9869FCB7-B291-CFBF-040B-D46FD49E03B6}"/>
          </ac:spMkLst>
        </pc:spChg>
        <pc:spChg chg="del">
          <ac:chgData name="Eric Sarani" userId="802587e82152a5fe" providerId="LiveId" clId="{5793FADB-DD92-4767-80F3-7C7EF3B8BE38}" dt="2024-04-18T02:32:06.410" v="2630" actId="478"/>
          <ac:spMkLst>
            <pc:docMk/>
            <pc:sldMk cId="2375414671" sldId="296"/>
            <ac:spMk id="11" creationId="{C67CEC25-A9C9-A81D-8C5C-127317D052DA}"/>
          </ac:spMkLst>
        </pc:spChg>
        <pc:picChg chg="add mod">
          <ac:chgData name="Eric Sarani" userId="802587e82152a5fe" providerId="LiveId" clId="{5793FADB-DD92-4767-80F3-7C7EF3B8BE38}" dt="2024-04-16T02:01:49.932" v="1913" actId="1076"/>
          <ac:picMkLst>
            <pc:docMk/>
            <pc:sldMk cId="2375414671" sldId="296"/>
            <ac:picMk id="13" creationId="{960E0189-A77E-9CE2-1C16-9203186CB53C}"/>
          </ac:picMkLst>
        </pc:picChg>
      </pc:sldChg>
      <pc:sldChg chg="new del">
        <pc:chgData name="Eric Sarani" userId="802587e82152a5fe" providerId="LiveId" clId="{5793FADB-DD92-4767-80F3-7C7EF3B8BE38}" dt="2024-04-16T02:02:33.769" v="1915" actId="47"/>
        <pc:sldMkLst>
          <pc:docMk/>
          <pc:sldMk cId="2188965549" sldId="297"/>
        </pc:sldMkLst>
      </pc:sldChg>
      <pc:sldChg chg="delSp modSp new mod modNotesTx">
        <pc:chgData name="Eric Sarani" userId="802587e82152a5fe" providerId="LiveId" clId="{5793FADB-DD92-4767-80F3-7C7EF3B8BE38}" dt="2024-04-18T20:52:29.781" v="2653" actId="20577"/>
        <pc:sldMkLst>
          <pc:docMk/>
          <pc:sldMk cId="4225252942" sldId="297"/>
        </pc:sldMkLst>
        <pc:spChg chg="mod">
          <ac:chgData name="Eric Sarani" userId="802587e82152a5fe" providerId="LiveId" clId="{5793FADB-DD92-4767-80F3-7C7EF3B8BE38}" dt="2024-04-18T02:31:34.237" v="2625" actId="20577"/>
          <ac:spMkLst>
            <pc:docMk/>
            <pc:sldMk cId="4225252942" sldId="297"/>
            <ac:spMk id="2" creationId="{761E7F18-606E-87B0-B1A1-E3979CACA834}"/>
          </ac:spMkLst>
        </pc:spChg>
        <pc:spChg chg="mod">
          <ac:chgData name="Eric Sarani" userId="802587e82152a5fe" providerId="LiveId" clId="{5793FADB-DD92-4767-80F3-7C7EF3B8BE38}" dt="2024-04-16T02:09:47.508" v="2268" actId="27636"/>
          <ac:spMkLst>
            <pc:docMk/>
            <pc:sldMk cId="4225252942" sldId="297"/>
            <ac:spMk id="3" creationId="{BD532D70-6019-02FC-9C25-25E08DE631AB}"/>
          </ac:spMkLst>
        </pc:spChg>
        <pc:spChg chg="mod">
          <ac:chgData name="Eric Sarani" userId="802587e82152a5fe" providerId="LiveId" clId="{5793FADB-DD92-4767-80F3-7C7EF3B8BE38}" dt="2024-04-18T02:28:51.542" v="2544" actId="207"/>
          <ac:spMkLst>
            <pc:docMk/>
            <pc:sldMk cId="4225252942" sldId="297"/>
            <ac:spMk id="4" creationId="{0BAE9F7B-A19A-001C-2964-3763F77E7F08}"/>
          </ac:spMkLst>
        </pc:spChg>
        <pc:spChg chg="mod">
          <ac:chgData name="Eric Sarani" userId="802587e82152a5fe" providerId="LiveId" clId="{5793FADB-DD92-4767-80F3-7C7EF3B8BE38}" dt="2024-04-16T02:09:56.884" v="2274" actId="27636"/>
          <ac:spMkLst>
            <pc:docMk/>
            <pc:sldMk cId="4225252942" sldId="297"/>
            <ac:spMk id="5" creationId="{FE520964-D83E-60E3-4809-C25AC33ED064}"/>
          </ac:spMkLst>
        </pc:spChg>
        <pc:spChg chg="mod">
          <ac:chgData name="Eric Sarani" userId="802587e82152a5fe" providerId="LiveId" clId="{5793FADB-DD92-4767-80F3-7C7EF3B8BE38}" dt="2024-04-18T02:28:55.421" v="2545" actId="207"/>
          <ac:spMkLst>
            <pc:docMk/>
            <pc:sldMk cId="4225252942" sldId="297"/>
            <ac:spMk id="6" creationId="{961692DB-06DD-F172-C76C-8FE35F949E66}"/>
          </ac:spMkLst>
        </pc:spChg>
        <pc:spChg chg="mod">
          <ac:chgData name="Eric Sarani" userId="802587e82152a5fe" providerId="LiveId" clId="{5793FADB-DD92-4767-80F3-7C7EF3B8BE38}" dt="2024-04-18T02:31:47.640" v="2626" actId="20577"/>
          <ac:spMkLst>
            <pc:docMk/>
            <pc:sldMk cId="4225252942" sldId="297"/>
            <ac:spMk id="7" creationId="{9D6AEB48-D070-0500-AA1E-9096DA98862D}"/>
          </ac:spMkLst>
        </pc:spChg>
        <pc:spChg chg="mod">
          <ac:chgData name="Eric Sarani" userId="802587e82152a5fe" providerId="LiveId" clId="{5793FADB-DD92-4767-80F3-7C7EF3B8BE38}" dt="2024-04-18T02:28:43.423" v="2543" actId="255"/>
          <ac:spMkLst>
            <pc:docMk/>
            <pc:sldMk cId="4225252942" sldId="297"/>
            <ac:spMk id="8" creationId="{762F4D09-B1D7-65AA-E62D-C14398FC709B}"/>
          </ac:spMkLst>
        </pc:spChg>
        <pc:spChg chg="mod">
          <ac:chgData name="Eric Sarani" userId="802587e82152a5fe" providerId="LiveId" clId="{5793FADB-DD92-4767-80F3-7C7EF3B8BE38}" dt="2024-04-18T02:30:30.474" v="2596" actId="20577"/>
          <ac:spMkLst>
            <pc:docMk/>
            <pc:sldMk cId="4225252942" sldId="297"/>
            <ac:spMk id="9" creationId="{3D6D7755-E20F-6060-D7B0-D6399A8CBEA2}"/>
          </ac:spMkLst>
        </pc:spChg>
        <pc:spChg chg="mod">
          <ac:chgData name="Eric Sarani" userId="802587e82152a5fe" providerId="LiveId" clId="{5793FADB-DD92-4767-80F3-7C7EF3B8BE38}" dt="2024-04-18T02:31:15.083" v="2602" actId="207"/>
          <ac:spMkLst>
            <pc:docMk/>
            <pc:sldMk cId="4225252942" sldId="297"/>
            <ac:spMk id="10" creationId="{783B5D9E-BCDC-F0A6-2C21-8D3FE1E64A68}"/>
          </ac:spMkLst>
        </pc:spChg>
        <pc:spChg chg="del">
          <ac:chgData name="Eric Sarani" userId="802587e82152a5fe" providerId="LiveId" clId="{5793FADB-DD92-4767-80F3-7C7EF3B8BE38}" dt="2024-04-18T02:31:55.790" v="2627" actId="478"/>
          <ac:spMkLst>
            <pc:docMk/>
            <pc:sldMk cId="4225252942" sldId="297"/>
            <ac:spMk id="11" creationId="{E1749097-756B-2D50-EDF1-110B4E6EF490}"/>
          </ac:spMkLst>
        </pc:spChg>
        <pc:spChg chg="del">
          <ac:chgData name="Eric Sarani" userId="802587e82152a5fe" providerId="LiveId" clId="{5793FADB-DD92-4767-80F3-7C7EF3B8BE38}" dt="2024-04-18T02:31:58.494" v="2628" actId="478"/>
          <ac:spMkLst>
            <pc:docMk/>
            <pc:sldMk cId="4225252942" sldId="297"/>
            <ac:spMk id="12" creationId="{3087B270-FC46-8F54-C144-76CAB02908A3}"/>
          </ac:spMkLst>
        </pc:spChg>
        <pc:spChg chg="del">
          <ac:chgData name="Eric Sarani" userId="802587e82152a5fe" providerId="LiveId" clId="{5793FADB-DD92-4767-80F3-7C7EF3B8BE38}" dt="2024-04-18T02:32:01.076" v="2629" actId="478"/>
          <ac:spMkLst>
            <pc:docMk/>
            <pc:sldMk cId="4225252942" sldId="297"/>
            <ac:spMk id="13" creationId="{79F8E27C-D792-7C18-4406-E5CAFE3A708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15T01:16:01.8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1 106,'2334'0,"-2169"-10,-23 0,608 8,-388 3,4359-1,-4655-3,80-13,23-3,60-3,32 0,360 19,-313 5,880-2,-1151 2,0 2,51 11,-45-6,51 3,306-10,-208-4,-112 2,-61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15T01:16:07.1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86,'2439'0,"-2316"10,-18 0,487-8,-303-4,2072 2,-2332 1,45 9,-43-5,36 1,631-5,-338-3,382 2,-544-10,-30-1,699 9,-446 4,362-2,-507-21,-29 1,-111 18,106-3,-170 0,95-19,-97 12,124-5,73 18,-105 1,481-2,-623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-residents.aamc.org/fee-assistance-program/fee-assistance-program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-residents.aamc.org/media/14536/download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piraadvantage.com/blog/what-are-the-best-pre-med-majors#p5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-residents.aamc.org/how-i-prepared-mcat-exam/how-i-prepared-mcat-exam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-residents.aamc.org/prepare-mcat-exam/how-create-study-plan-mcat-exam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lueprintprep.com/mcat?lead_srcid=4947&amp;utm_source=google&amp;utm_medium=cpc&amp;utm_campaign=1775937285&amp;utm_term=mcat%20test%20prep&amp;hsa_acc=5083186521&amp;hsa_cam=1775937285&amp;hsa_grp=88613724468&amp;hsa_ad=656597717662&amp;hsa_src=g&amp;hsa_tgt=kwd-133209520&amp;hsa_kw=mcat%20test%20prep&amp;hsa_mt=p&amp;hsa_net=adwords&amp;hsa_ver=3&amp;gad_source=1&amp;gclid=CjwKCAjwoPOwBhAeEiwAJuXRh0OjVAf-Bsj3163OYj85msoAsJJjlNO-TggOofd-5IlMl3Ro2-IzchoCT6cQAvD_BwE" TargetMode="Externa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radschool.uworld.com/mcat/" TargetMode="External"/><Relationship Id="rId3" Type="http://schemas.openxmlformats.org/officeDocument/2006/relationships/hyperlink" Target="https://arvindrajan.notion.site/The-Ultimate-MCAT-Free-Resource-Compilation-fcff61a7f99a4f13871dde51ca5cf4ab" TargetMode="External"/><Relationship Id="rId7" Type="http://schemas.openxmlformats.org/officeDocument/2006/relationships/hyperlink" Target="https://ankiweb.net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khanacademy.org/test-prep/mcat" TargetMode="External"/><Relationship Id="rId5" Type="http://schemas.openxmlformats.org/officeDocument/2006/relationships/hyperlink" Target="https://jackwestin.com/" TargetMode="External"/><Relationship Id="rId4" Type="http://schemas.openxmlformats.org/officeDocument/2006/relationships/hyperlink" Target="https://store.aamc.org/online-only-official-mcat-prep-bundle.html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nkiweb.net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-residents.aamc.org/fee-assistance-program/fee-assistance-program" TargetMode="External"/><Relationship Id="rId7" Type="http://schemas.openxmlformats.org/officeDocument/2006/relationships/hyperlink" Target="https://mimscrubs.com/pages/mentoring-minorities-in-medicine-scholarship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elevatemed.org/who-we-are" TargetMode="External"/><Relationship Id="rId5" Type="http://schemas.openxmlformats.org/officeDocument/2006/relationships/hyperlink" Target="https://www.medschoolcoach.com/how-to-get-financial-aid-for-advising-tutoring-and-clinical-travel/#:~:text=If%20you%27re%20an%20aspiring,resources%20for%20medical%20school%20preparation." TargetMode="External"/><Relationship Id="rId4" Type="http://schemas.openxmlformats.org/officeDocument/2006/relationships/hyperlink" Target="https://students-residents.aamc.org/fee-assistance-program/who-eligible-participate-fee-assistance-program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Fee assistance: </a:t>
            </a:r>
            <a:r>
              <a:rPr lang="en-US" dirty="0">
                <a:hlinkClick r:id="rId3"/>
              </a:rPr>
              <a:t>Fee Assistance Program | Students &amp; Residents (aamc.org)</a:t>
            </a: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0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="1" u="sng" dirty="0"/>
              <a:t>Science Related Questions (roughly):</a:t>
            </a:r>
          </a:p>
          <a:p>
            <a:pPr marL="171450" indent="-171450">
              <a:buFontTx/>
              <a:buChar char="-"/>
            </a:pPr>
            <a:r>
              <a:rPr lang="en-US" dirty="0"/>
              <a:t>44 questions are Biology Related </a:t>
            </a:r>
          </a:p>
          <a:p>
            <a:pPr marL="171450" indent="-171450">
              <a:buFontTx/>
              <a:buChar char="-"/>
            </a:pPr>
            <a:r>
              <a:rPr lang="en-US" dirty="0"/>
              <a:t>38 questions are Psychology Related</a:t>
            </a:r>
          </a:p>
          <a:p>
            <a:pPr marL="171450" indent="-171450">
              <a:buFontTx/>
              <a:buChar char="-"/>
            </a:pPr>
            <a:r>
              <a:rPr lang="en-US" dirty="0"/>
              <a:t>30 questions are Biochemistry Chemistry Related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21 questions are General Chemistry Related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18 questions are Sociology Related</a:t>
            </a:r>
          </a:p>
          <a:p>
            <a:pPr marL="171450" indent="-171450">
              <a:buFontTx/>
              <a:buChar char="-"/>
            </a:pPr>
            <a:r>
              <a:rPr lang="en-US" dirty="0"/>
              <a:t>15 questions are Physics Related</a:t>
            </a:r>
          </a:p>
          <a:p>
            <a:pPr marL="171450" indent="-171450">
              <a:buFontTx/>
              <a:buChar char="-"/>
            </a:pPr>
            <a:r>
              <a:rPr lang="en-US" dirty="0"/>
              <a:t>12 questions are Organic Chemistry Related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55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MCAT total and section score percentile ranks_2023_for Web.xlsx (aamc.org)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What Are the Best Pre-Med Majors? | Key Info + Stats (inspiraadvantage.com)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8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16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How I Prepared for the MCAT® Exam | Students &amp; Residents (aamc.org)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343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How to Create a Study Plan for the MCAT® Exam | Students &amp; Residents (aamc.org)</a:t>
            </a:r>
            <a:r>
              <a:rPr lang="en-US" dirty="0"/>
              <a:t> – Free download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4"/>
              </a:rPr>
              <a:t>MCAT Prep Options | Blueprint Prep (formerly Next Step)</a:t>
            </a:r>
            <a:r>
              <a:rPr lang="en-US" dirty="0"/>
              <a:t> – Paid calendar and classes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648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The Ultimate MCAT Free Resource Compilation (</a:t>
            </a:r>
            <a:r>
              <a:rPr lang="en-US" dirty="0" err="1">
                <a:hlinkClick r:id="rId3"/>
              </a:rPr>
              <a:t>notion.site</a:t>
            </a:r>
            <a:r>
              <a:rPr lang="en-US" dirty="0">
                <a:hlinkClick r:id="rId3"/>
              </a:rPr>
              <a:t>)</a:t>
            </a:r>
            <a:r>
              <a:rPr lang="en-US" dirty="0"/>
              <a:t> – Arvind Rajan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AAMC MCAT Official Prep Online-Only Bundle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5"/>
              </a:rPr>
              <a:t>Jack Westin | The Home for MCAT Preparation and Courses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6"/>
              </a:rPr>
              <a:t>MCAT | Test prep | Khan Academy</a:t>
            </a:r>
            <a:endParaRPr lang="en-US" dirty="0"/>
          </a:p>
          <a:p>
            <a:endParaRPr lang="en-US" dirty="0"/>
          </a:p>
          <a:p>
            <a:r>
              <a:rPr lang="en-US" dirty="0" err="1">
                <a:hlinkClick r:id="rId7"/>
              </a:rPr>
              <a:t>AnkiWeb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8"/>
              </a:rPr>
              <a:t>MCAT® Test Prep and Practice Questions - </a:t>
            </a:r>
            <a:r>
              <a:rPr lang="en-US" dirty="0" err="1">
                <a:hlinkClick r:id="rId8"/>
              </a:rPr>
              <a:t>UWorld</a:t>
            </a:r>
            <a:r>
              <a:rPr lang="en-US" dirty="0">
                <a:hlinkClick r:id="rId8"/>
              </a:rPr>
              <a:t> MCAT </a:t>
            </a:r>
            <a:r>
              <a:rPr lang="en-US" dirty="0" err="1">
                <a:hlinkClick r:id="rId8"/>
              </a:rPr>
              <a:t>Qbank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459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Anki - powerful, intelligent flashcards (ankiweb.net)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267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Fee assistance: </a:t>
            </a:r>
            <a:r>
              <a:rPr lang="en-US" dirty="0">
                <a:hlinkClick r:id="rId3"/>
              </a:rPr>
              <a:t>Fee Assistance Program | Students &amp; Residents (aamc.org)</a:t>
            </a:r>
            <a:endParaRPr lang="en-US" dirty="0"/>
          </a:p>
          <a:p>
            <a:r>
              <a:rPr lang="en-US" dirty="0">
                <a:hlinkClick r:id="rId4"/>
              </a:rPr>
              <a:t>Who Is Eligible to Participate in the Fee Assistance Program? | Students &amp; Residents (aamc.org)</a:t>
            </a:r>
            <a:endParaRPr lang="en-US" dirty="0"/>
          </a:p>
          <a:p>
            <a:endParaRPr lang="en-US" dirty="0"/>
          </a:p>
          <a:p>
            <a:r>
              <a:rPr lang="en-US" dirty="0"/>
              <a:t>Med school coach</a:t>
            </a:r>
          </a:p>
          <a:p>
            <a:r>
              <a:rPr lang="en-US" dirty="0">
                <a:hlinkClick r:id="rId5"/>
              </a:rPr>
              <a:t>How to Get Financial Aid for Advising, Tutoring, and Clinical Travel | </a:t>
            </a:r>
            <a:r>
              <a:rPr lang="en-US" dirty="0" err="1">
                <a:hlinkClick r:id="rId5"/>
              </a:rPr>
              <a:t>MedSchoolCoach</a:t>
            </a:r>
            <a:endParaRPr lang="en-US"/>
          </a:p>
          <a:p>
            <a:endParaRPr lang="en-US" dirty="0"/>
          </a:p>
          <a:p>
            <a:r>
              <a:rPr lang="en-US" dirty="0" err="1"/>
              <a:t>ElevatedMeD</a:t>
            </a:r>
            <a:r>
              <a:rPr lang="en-US" dirty="0"/>
              <a:t>:</a:t>
            </a:r>
          </a:p>
          <a:p>
            <a:r>
              <a:rPr lang="en-US" dirty="0">
                <a:hlinkClick r:id="rId6"/>
              </a:rPr>
              <a:t>Who We Are — </a:t>
            </a:r>
            <a:r>
              <a:rPr lang="en-US" dirty="0" err="1">
                <a:hlinkClick r:id="rId6"/>
              </a:rPr>
              <a:t>ElevateMeD</a:t>
            </a:r>
            <a:endParaRPr lang="en-US" dirty="0"/>
          </a:p>
          <a:p>
            <a:endParaRPr lang="en-US" dirty="0"/>
          </a:p>
          <a:p>
            <a:r>
              <a:rPr lang="en-US" dirty="0"/>
              <a:t>M3 Scholarship:</a:t>
            </a:r>
          </a:p>
          <a:p>
            <a:r>
              <a:rPr lang="en-US" dirty="0">
                <a:hlinkClick r:id="rId7"/>
              </a:rPr>
              <a:t>M3 </a:t>
            </a:r>
            <a:r>
              <a:rPr lang="en-US" dirty="0" err="1">
                <a:hlinkClick r:id="rId7"/>
              </a:rPr>
              <a:t>NonProfit</a:t>
            </a:r>
            <a:r>
              <a:rPr lang="en-US" dirty="0">
                <a:hlinkClick r:id="rId7"/>
              </a:rPr>
              <a:t>/Scholarship - Mentoring Minorities in Medicine - M3 – </a:t>
            </a:r>
            <a:r>
              <a:rPr lang="en-US" dirty="0" err="1">
                <a:hlinkClick r:id="rId7"/>
              </a:rPr>
              <a:t>Mim</a:t>
            </a:r>
            <a:r>
              <a:rPr lang="en-US" dirty="0">
                <a:hlinkClick r:id="rId7"/>
              </a:rPr>
              <a:t> Scrubs - Millennials In Medicine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756781-A599-0594-4502-A54BC85E8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199" y="2136775"/>
            <a:ext cx="10515599" cy="369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customXml" Target="../ink/ink1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/>
          <a:lstStyle/>
          <a:p>
            <a:r>
              <a:rPr lang="en-US" dirty="0"/>
              <a:t>MCAT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35" y="633869"/>
            <a:ext cx="3171825" cy="1325563"/>
          </a:xfrm>
        </p:spPr>
        <p:txBody>
          <a:bodyPr anchor="ctr"/>
          <a:lstStyle/>
          <a:p>
            <a:pPr algn="ctr"/>
            <a:r>
              <a:rPr lang="en-US" dirty="0"/>
              <a:t>What is the MCAT?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639" y="2193073"/>
            <a:ext cx="4664123" cy="357753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Medical College Admission Test (or MCAT) </a:t>
            </a:r>
            <a:r>
              <a:rPr lang="en-US" b="0" i="0" dirty="0">
                <a:solidFill>
                  <a:srgbClr val="292929"/>
                </a:solidFill>
                <a:effectLst/>
              </a:rPr>
              <a:t>is a standardized, multiple-choice, computer-based test of 230 questions comprising 4 </a:t>
            </a:r>
            <a:r>
              <a:rPr lang="en-US" dirty="0">
                <a:solidFill>
                  <a:srgbClr val="292929"/>
                </a:solidFill>
              </a:rPr>
              <a:t>main sections:</a:t>
            </a:r>
            <a:endParaRPr lang="en-US" b="0" i="0" dirty="0">
              <a:solidFill>
                <a:srgbClr val="292929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92929"/>
                </a:solidFill>
                <a:effectLst/>
              </a:rPr>
              <a:t>Biological and Biochemical Foundations of Living Systems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92929"/>
                </a:solidFill>
                <a:effectLst/>
              </a:rPr>
              <a:t>Chemical and Physical Foundations of Biological Systems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92929"/>
                </a:solidFill>
                <a:effectLst/>
              </a:rPr>
              <a:t>Psychological, Social, and Biological Foundations of Behavior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92929"/>
                </a:solidFill>
                <a:effectLst/>
              </a:rPr>
              <a:t>Critical Analysis and Reasoning Skill</a:t>
            </a:r>
          </a:p>
          <a:p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0127" y="1410214"/>
            <a:ext cx="2829660" cy="514350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ctr"/>
            <a:r>
              <a:rPr lang="en-US" sz="1600" b="1" i="0" dirty="0">
                <a:solidFill>
                  <a:srgbClr val="292929"/>
                </a:solidFill>
                <a:effectLst/>
              </a:rPr>
              <a:t>Biological and Biochemical Foundations of Living Systems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5670" y="2557463"/>
            <a:ext cx="2590469" cy="514350"/>
          </a:xfrm>
        </p:spPr>
        <p:txBody>
          <a:bodyPr/>
          <a:lstStyle/>
          <a:p>
            <a:pPr algn="ctr"/>
            <a:r>
              <a:rPr lang="en-US" sz="1200" b="1" i="0" dirty="0">
                <a:solidFill>
                  <a:srgbClr val="292929"/>
                </a:solidFill>
                <a:effectLst/>
              </a:rPr>
              <a:t>Chemical and Physical Foundations of Biological Systems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84E21C-7534-4FB5-9709-F7D1A11034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904" y="3633788"/>
            <a:ext cx="2829660" cy="514350"/>
          </a:xfrm>
        </p:spPr>
        <p:txBody>
          <a:bodyPr/>
          <a:lstStyle/>
          <a:p>
            <a:pPr algn="ctr"/>
            <a:r>
              <a:rPr lang="en-US" sz="1200" b="1" i="0" dirty="0">
                <a:solidFill>
                  <a:srgbClr val="292929"/>
                </a:solidFill>
                <a:effectLst/>
              </a:rPr>
              <a:t>Psychological, Social, and Biological foundations of behavior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05000" y="4710114"/>
            <a:ext cx="2141764" cy="514350"/>
          </a:xfrm>
        </p:spPr>
        <p:txBody>
          <a:bodyPr/>
          <a:lstStyle/>
          <a:p>
            <a:pPr algn="ctr"/>
            <a:r>
              <a:rPr lang="en-US" sz="1200" b="1" i="0" dirty="0">
                <a:solidFill>
                  <a:srgbClr val="292929"/>
                </a:solidFill>
                <a:effectLst/>
              </a:rPr>
              <a:t>Critical analysis and reasoning skill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459" y="1353193"/>
            <a:ext cx="7704444" cy="788515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1"/>
                </a:solidFill>
              </a:rPr>
              <a:t>You have 95 minutes to answer 59 questions</a:t>
            </a:r>
          </a:p>
          <a:p>
            <a:pPr marL="971550" lvl="1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tx1"/>
                </a:solidFill>
              </a:rPr>
              <a:t>65% Intro to Biology, 25% First-Semester Biochemistry, 5% General Chemistry, 5% Organic Chemistry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4B924-40BB-BF28-6935-C28C4CD04A5C}"/>
              </a:ext>
            </a:extLst>
          </p:cNvPr>
          <p:cNvSpPr txBox="1"/>
          <p:nvPr/>
        </p:nvSpPr>
        <p:spPr>
          <a:xfrm>
            <a:off x="4065298" y="2488821"/>
            <a:ext cx="7926934" cy="688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sz="1200" dirty="0"/>
              <a:t>You have 95 minutes to answer 59 questions</a:t>
            </a:r>
          </a:p>
          <a:p>
            <a:pPr marL="971550" lvl="1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200" dirty="0"/>
              <a:t>30% General Chemistry, 25% First-Semester Biochemistry, 25% Intro to Physics, 15% Organic Chemistry, 5% Intro to Biology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E99B01-CC53-3A8A-2CFB-99F8E0D7F2E5}"/>
              </a:ext>
            </a:extLst>
          </p:cNvPr>
          <p:cNvSpPr txBox="1"/>
          <p:nvPr/>
        </p:nvSpPr>
        <p:spPr>
          <a:xfrm>
            <a:off x="5195080" y="4654512"/>
            <a:ext cx="4313443" cy="48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sz="1200" dirty="0"/>
              <a:t>You have 90 minutes to answer 53 questions</a:t>
            </a:r>
          </a:p>
          <a:p>
            <a:pPr marL="971550" lvl="1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200" dirty="0"/>
              <a:t>50% Humanities, 50% Social Studies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41DE70-D2E5-0F85-6033-447E797F360C}"/>
              </a:ext>
            </a:extLst>
          </p:cNvPr>
          <p:cNvSpPr txBox="1"/>
          <p:nvPr/>
        </p:nvSpPr>
        <p:spPr>
          <a:xfrm>
            <a:off x="4629415" y="3596200"/>
            <a:ext cx="5577266" cy="48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sz="1200" dirty="0"/>
              <a:t>You have 95 minutes to answer 59 questions</a:t>
            </a:r>
          </a:p>
          <a:p>
            <a:pPr marL="971550" lvl="1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200" dirty="0"/>
              <a:t>65% Intro to Psychology, 30% Intro to Sociology, 5% Intro to Biology</a:t>
            </a:r>
          </a:p>
        </p:txBody>
      </p:sp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54" y="0"/>
            <a:ext cx="8421688" cy="1325563"/>
          </a:xfrm>
        </p:spPr>
        <p:txBody>
          <a:bodyPr/>
          <a:lstStyle/>
          <a:p>
            <a:r>
              <a:rPr lang="en-US" dirty="0"/>
              <a:t>MCAT Summary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E5362A-1441-4BCE-EE0D-CF5947D0A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81" y="963828"/>
            <a:ext cx="5687476" cy="56717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A3F7103-0F9E-9A21-7FE1-FD480ACF8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43625"/>
            <a:ext cx="5687477" cy="571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13944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So, Do I have to major in science to go to medical school?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4641EF-A7D4-B279-EF72-6243CFFA7D34}"/>
              </a:ext>
            </a:extLst>
          </p:cNvPr>
          <p:cNvSpPr txBox="1"/>
          <p:nvPr/>
        </p:nvSpPr>
        <p:spPr>
          <a:xfrm>
            <a:off x="5443654" y="1504513"/>
            <a:ext cx="609971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Medical School acceptance rate by major</a:t>
            </a:r>
          </a:p>
          <a:p>
            <a:pPr algn="ctr"/>
            <a:endParaRPr lang="en-US" sz="2800" b="1" i="1" u="sng" dirty="0">
              <a:solidFill>
                <a:srgbClr val="262626"/>
              </a:solidFill>
              <a:effectLst/>
              <a:highlight>
                <a:srgbClr val="FFFFFF"/>
              </a:highlight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Biological Sciences</a:t>
            </a:r>
            <a:r>
              <a:rPr lang="en-US" sz="2800" b="0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 - 43%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highlight>
                  <a:srgbClr val="FFFF00"/>
                </a:highlight>
                <a:latin typeface="+mj-lt"/>
              </a:rPr>
              <a:t>Humanities</a:t>
            </a:r>
            <a:r>
              <a:rPr lang="en-US" sz="2800" b="0" i="0" dirty="0">
                <a:solidFill>
                  <a:srgbClr val="262626"/>
                </a:solidFill>
                <a:effectLst/>
                <a:highlight>
                  <a:srgbClr val="FFFF00"/>
                </a:highlight>
                <a:latin typeface="+mj-lt"/>
              </a:rPr>
              <a:t> - 52%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Math and Statistics</a:t>
            </a:r>
            <a:r>
              <a:rPr lang="en-US" sz="2800" b="0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 - 52%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latin typeface="+mj-lt"/>
              </a:rPr>
              <a:t>Other </a:t>
            </a:r>
            <a:r>
              <a:rPr lang="en-US" sz="2800" b="0" i="0" dirty="0">
                <a:solidFill>
                  <a:srgbClr val="262626"/>
                </a:solidFill>
                <a:effectLst/>
                <a:latin typeface="+mj-lt"/>
              </a:rPr>
              <a:t>- 42%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Physical Sciences</a:t>
            </a:r>
            <a:r>
              <a:rPr lang="en-US" sz="2800" b="0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 - 50%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Social Sciences</a:t>
            </a:r>
            <a:r>
              <a:rPr lang="en-US" sz="2800" b="0" i="0" dirty="0">
                <a:solidFill>
                  <a:srgbClr val="262626"/>
                </a:solidFill>
                <a:effectLst/>
                <a:highlight>
                  <a:srgbClr val="FFFFFF"/>
                </a:highlight>
                <a:latin typeface="+mj-lt"/>
              </a:rPr>
              <a:t> - 43%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62626"/>
                </a:solidFill>
                <a:effectLst/>
                <a:highlight>
                  <a:srgbClr val="FFFF00"/>
                </a:highlight>
                <a:latin typeface="+mj-lt"/>
              </a:rPr>
              <a:t>Specialized Health Sciences</a:t>
            </a:r>
            <a:r>
              <a:rPr lang="en-US" sz="2800" b="0" i="0" dirty="0">
                <a:solidFill>
                  <a:srgbClr val="262626"/>
                </a:solidFill>
                <a:effectLst/>
                <a:highlight>
                  <a:srgbClr val="FFFF00"/>
                </a:highlight>
                <a:latin typeface="+mj-lt"/>
              </a:rPr>
              <a:t> - 40%</a:t>
            </a:r>
          </a:p>
        </p:txBody>
      </p:sp>
    </p:spTree>
    <p:extLst>
      <p:ext uri="{BB962C8B-B14F-4D97-AF65-F5344CB8AC3E}">
        <p14:creationId xmlns:p14="http://schemas.microsoft.com/office/powerpoint/2010/main" val="184494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C38F8C-F2F3-19FB-CFB7-8B03416B5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757" y="3107473"/>
            <a:ext cx="6591857" cy="349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122852-9992-8A31-E1DD-C9B45794C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86" y="159577"/>
            <a:ext cx="6407874" cy="36765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56DB89C-8D45-FBCA-A0EB-C2BA769E5AEF}"/>
                  </a:ext>
                </a:extLst>
              </p14:cNvPr>
              <p14:cNvContentPartPr/>
              <p14:nvPr/>
            </p14:nvContentPartPr>
            <p14:xfrm>
              <a:off x="988460" y="1359448"/>
              <a:ext cx="4483080" cy="38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56DB89C-8D45-FBCA-A0EB-C2BA769E5A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4820" y="1251448"/>
                <a:ext cx="45907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617A6F6-9310-FD97-68B8-D1A0A9B2AD57}"/>
                  </a:ext>
                </a:extLst>
              </p14:cNvPr>
              <p14:cNvContentPartPr/>
              <p14:nvPr/>
            </p14:nvContentPartPr>
            <p14:xfrm>
              <a:off x="936260" y="1753288"/>
              <a:ext cx="4624200" cy="46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617A6F6-9310-FD97-68B8-D1A0A9B2AD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2620" y="1645288"/>
                <a:ext cx="4731840" cy="2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141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C3221-5F04-4CA7-A86A-EEA8566A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5AA9089-639E-3CAE-E86C-334F04648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997" y="281454"/>
            <a:ext cx="5111750" cy="1204912"/>
          </a:xfrm>
        </p:spPr>
        <p:txBody>
          <a:bodyPr/>
          <a:lstStyle/>
          <a:p>
            <a:pPr algn="ctr"/>
            <a:r>
              <a:rPr lang="en-US" dirty="0"/>
              <a:t>Preparing for the MCAT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1368BA-911C-C2EA-661C-16FA9B3E6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1806498"/>
            <a:ext cx="5111750" cy="391036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u="sng" dirty="0"/>
              <a:t>There is NO one right way to study for the MCAT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More is not always better when it comes to resources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Be intentional with your study schedule (3-6 months? 200-400 hours?)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Take practice tests/questions to better gauge how ready you are (also, don’t get discouraged by these)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TAKE BREAKS FROM STUDYING</a:t>
            </a:r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E0A63-A388-49B1-A04E-27CE9BD62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152771"/>
            <a:ext cx="5431971" cy="8463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There are Many ways to study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40DF9D-0C9E-4C5D-9635-6B4DE10CCE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469515"/>
            <a:ext cx="5433204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noProof="1"/>
              <a:t>set aside time AND Build a schedule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97407-CE4E-4284-879D-AEC3957136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1828" y="2798940"/>
            <a:ext cx="5431971" cy="249417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noProof="1"/>
              <a:t> Before you’re ready to start studying for the exam, spend some time organizing a schedule.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noProof="1"/>
              <a:t>Make sure your schedule has breaks!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noProof="1"/>
              <a:t>Do practice tests and practice questions but make sure you set time aside to review both.</a:t>
            </a:r>
          </a:p>
          <a:p>
            <a:endParaRPr lang="en-US" sz="2000" noProof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D4A67-3A46-4F54-A12A-EAE1B53E64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AA1634-F709-DFFB-BBC8-7D7E95900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60" y="596754"/>
            <a:ext cx="4610337" cy="566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93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Resources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7665" y="2776936"/>
            <a:ext cx="2896671" cy="823912"/>
          </a:xfrm>
        </p:spPr>
        <p:txBody>
          <a:bodyPr/>
          <a:lstStyle/>
          <a:p>
            <a:r>
              <a:rPr lang="en-US" dirty="0"/>
              <a:t>AAMC content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515C5D-2CDB-4E66-B2B8-1451BC44247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066421" y="2776936"/>
            <a:ext cx="2882475" cy="8239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Jack </a:t>
            </a:r>
            <a:r>
              <a:rPr lang="en-US" dirty="0" err="1"/>
              <a:t>westin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69D75A1-1AA7-4E46-71B5-0F207E260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3104" y="1769327"/>
            <a:ext cx="3254555" cy="1831521"/>
          </a:xfrm>
        </p:spPr>
        <p:txBody>
          <a:bodyPr/>
          <a:lstStyle/>
          <a:p>
            <a:r>
              <a:rPr lang="en-US" dirty="0"/>
              <a:t>The ultimate MCAT FREE resource Compilation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5A5FDCE2-7383-839A-0B57-181F0733B0EE}"/>
              </a:ext>
            </a:extLst>
          </p:cNvPr>
          <p:cNvSpPr txBox="1">
            <a:spLocks/>
          </p:cNvSpPr>
          <p:nvPr/>
        </p:nvSpPr>
        <p:spPr>
          <a:xfrm>
            <a:off x="1186118" y="4421583"/>
            <a:ext cx="2882475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ANKI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2B1E5C8-B423-0494-C60F-2D3E3B22F83A}"/>
              </a:ext>
            </a:extLst>
          </p:cNvPr>
          <p:cNvSpPr txBox="1">
            <a:spLocks/>
          </p:cNvSpPr>
          <p:nvPr/>
        </p:nvSpPr>
        <p:spPr>
          <a:xfrm>
            <a:off x="4661861" y="4490507"/>
            <a:ext cx="2882475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Khan Academy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684883DF-0647-8D8F-DD94-342E24DB77B4}"/>
              </a:ext>
            </a:extLst>
          </p:cNvPr>
          <p:cNvSpPr txBox="1">
            <a:spLocks/>
          </p:cNvSpPr>
          <p:nvPr/>
        </p:nvSpPr>
        <p:spPr>
          <a:xfrm>
            <a:off x="8188041" y="4421583"/>
            <a:ext cx="2882475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UWORLD</a:t>
            </a:r>
          </a:p>
        </p:txBody>
      </p:sp>
    </p:spTree>
    <p:extLst>
      <p:ext uri="{BB962C8B-B14F-4D97-AF65-F5344CB8AC3E}">
        <p14:creationId xmlns:p14="http://schemas.microsoft.com/office/powerpoint/2010/main" val="212117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097-4742-17F8-41EB-53E7819A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CCBEB-0014-406F-633A-8640D67B3B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93998" y="1740157"/>
            <a:ext cx="5433204" cy="713111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Digital learning tool that utilizes spaced repetition to optimize memory retention and recall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A27EE3-6CA4-86B0-3FC0-333BB8930FA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93998" y="2761679"/>
            <a:ext cx="5431971" cy="215229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Open source “Flashcards” with a community that collaborates and refines study content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Free download to computer with collaborative decks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Can make your own decks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MILEDOWN deck for MCAT studying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0E0189-A77E-9CE2-1C16-9203186CB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11" y="3645149"/>
            <a:ext cx="5431972" cy="28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14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7F18-606E-87B0-B1A1-E3979CACA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32D70-6019-02FC-9C25-25E08DE63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2293" y="2563123"/>
            <a:ext cx="4713247" cy="507225"/>
          </a:xfrm>
        </p:spPr>
        <p:txBody>
          <a:bodyPr>
            <a:normAutofit/>
          </a:bodyPr>
          <a:lstStyle/>
          <a:p>
            <a:r>
              <a:rPr lang="en-US" dirty="0"/>
              <a:t>AAMC FEE ASSISSTANCE PROGRAM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E9F7B-A19A-001C-2964-3763F77E7F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Assistance program for families that a burdened by the growing costs of MCAT and medical school applications.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20964-D83E-60E3-4809-C25AC33ED0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3004" y="2563123"/>
            <a:ext cx="4426176" cy="365125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MED </a:t>
            </a:r>
            <a:r>
              <a:rPr lang="en-US" dirty="0"/>
              <a:t>SCHOOL</a:t>
            </a:r>
            <a:r>
              <a:rPr lang="en-US" sz="1800" dirty="0"/>
              <a:t> COACH SCHOLARSHIP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1692DB-06DD-F172-C76C-8FE35F949E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Advisement on medical school application, MCAT prep, etc. Has free resources and offers yearly scholarships.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D6AEB48-D070-0500-AA1E-9096DA9886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ElevateMeD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62F4D09-B1D7-65AA-E62D-C14398FC709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6412" y="4826655"/>
            <a:ext cx="4030282" cy="1232173"/>
          </a:xfrm>
        </p:spPr>
        <p:txBody>
          <a:bodyPr>
            <a:noAutofit/>
          </a:bodyPr>
          <a:lstStyle/>
          <a:p>
            <a:r>
              <a:rPr lang="en-US" b="0" i="0" dirty="0" err="1">
                <a:solidFill>
                  <a:schemeClr val="tx1"/>
                </a:solidFill>
                <a:effectLst/>
              </a:rPr>
              <a:t>ElevateMeD</a:t>
            </a:r>
            <a:r>
              <a:rPr lang="en-US" b="0" i="0" dirty="0">
                <a:solidFill>
                  <a:schemeClr val="tx1"/>
                </a:solidFill>
                <a:effectLst/>
              </a:rPr>
              <a:t> recognizes the multifaceted shortcomings in the pipeline toward a career in medicine.  Our focus is creating financial assistance for bright and talented medical students from historically underrepresented backgrounds.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6D7755-E20F-6060-D7B0-D6399A8CBEA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M3 Scholarship </a:t>
            </a:r>
            <a:r>
              <a:rPr lang="en-US" dirty="0" err="1"/>
              <a:t>Mim</a:t>
            </a:r>
            <a:r>
              <a:rPr lang="en-US" dirty="0"/>
              <a:t> Scrubs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3B5D9E-BCDC-F0A6-2C21-8D3FE1E64A6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en-US" b="0" i="0" dirty="0">
                <a:solidFill>
                  <a:schemeClr val="tx1"/>
                </a:solidFill>
                <a:effectLst/>
                <a:highlight>
                  <a:srgbClr val="FFFFFF"/>
                </a:highlight>
              </a:rPr>
              <a:t>The M3 Scholarship was designed to alleviate the financial burdens associated with the application process while encouraging minority pre-medical students to continue striving towards a career in medicine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252942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180624 Minimalist light sales pitch_Win32_v3" id="{10980D2D-A96C-4E9B-A00E-81C4CAF0ABBD}" vid="{7928933E-F394-4192-9CD9-6D2A259AB5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FFFA3F-0FB5-4ED3-8906-A15B16577F4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E18436D-DA32-4E27-AC64-8FFEDA5218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66C46A-DC57-4209-80CD-9FE6C93151F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light sales pitch</Template>
  <TotalTime>4165</TotalTime>
  <Words>846</Words>
  <Application>Microsoft Office PowerPoint</Application>
  <PresentationFormat>Widescreen</PresentationFormat>
  <Paragraphs>118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Tenorite</vt:lpstr>
      <vt:lpstr>Wingdings</vt:lpstr>
      <vt:lpstr>Monoline</vt:lpstr>
      <vt:lpstr>MCAT</vt:lpstr>
      <vt:lpstr>What is the MCAT?</vt:lpstr>
      <vt:lpstr>PowerPoint Presentation</vt:lpstr>
      <vt:lpstr>MCAT Summary</vt:lpstr>
      <vt:lpstr>So, Do I have to major in science to go to medical school?</vt:lpstr>
      <vt:lpstr>PowerPoint Presentation</vt:lpstr>
      <vt:lpstr>Preparing for the MCAT</vt:lpstr>
      <vt:lpstr>There are Many ways to study</vt:lpstr>
      <vt:lpstr>Resources </vt:lpstr>
      <vt:lpstr>Anki</vt:lpstr>
      <vt:lpstr>Financial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MCAT</dc:title>
  <dc:creator>Eric Sarani</dc:creator>
  <cp:lastModifiedBy>Eric Sarani</cp:lastModifiedBy>
  <cp:revision>1</cp:revision>
  <dcterms:created xsi:type="dcterms:W3CDTF">2024-04-14T23:37:40Z</dcterms:created>
  <dcterms:modified xsi:type="dcterms:W3CDTF">2024-04-18T20:52:40Z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